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852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018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88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0006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433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793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117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7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0702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5748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175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963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67555-D5C8-48A7-8791-6254EC4CFAAB}" type="datetimeFigureOut">
              <a:rPr lang="ko-KR" altLang="en-US" smtClean="0"/>
              <a:t>2017-10-12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21A17-6B04-404E-8963-2EA1A8BE43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8091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14554" y="1688530"/>
            <a:ext cx="4752528" cy="3564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직선 연결선 5"/>
          <p:cNvCxnSpPr/>
          <p:nvPr/>
        </p:nvCxnSpPr>
        <p:spPr>
          <a:xfrm>
            <a:off x="1415524" y="1916832"/>
            <a:ext cx="18002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3131840" y="1916832"/>
            <a:ext cx="18002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 flipV="1">
            <a:off x="1415524" y="1988840"/>
            <a:ext cx="1716316" cy="7200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961710" y="1795725"/>
            <a:ext cx="4956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2,000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259632" y="2132856"/>
            <a:ext cx="17389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289322" y="4569252"/>
            <a:ext cx="21602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>
            <a:off x="1346579" y="2132856"/>
            <a:ext cx="77946" cy="2436396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919875" y="2996952"/>
            <a:ext cx="4956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3,000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95936" y="116632"/>
            <a:ext cx="47099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당 공장에 스트립 도어 설치에 대해 검토하고 있습니다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아래 문의 사항에 대해 답변 주시기 바랍니다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endParaRPr lang="en-US" altLang="ko-KR" sz="1200" dirty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출입구 치수는 좌측 사진과 같습니다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설치 벽면이 샌드위치 </a:t>
            </a:r>
            <a:r>
              <a:rPr lang="ko-KR" altLang="en-US" sz="1200" dirty="0" err="1" smtClean="0">
                <a:latin typeface="굴림" pitchFamily="50" charset="-127"/>
                <a:ea typeface="굴림" pitchFamily="50" charset="-127"/>
              </a:rPr>
              <a:t>판넬로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되어 있는데 설치가 가능 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한지요？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*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좌측 사진 참조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3.Sheet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규격을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1)2t*200, 2)2t*300, 2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종류가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있는데 어떤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것이 당사에 적합 한지요？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출입구 치수가 좌측 사진과 같은데 구매 시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가료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*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세로를 얼마로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해야 하는지요？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설치는 자체 가능 한지요？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견적 </a:t>
            </a:r>
            <a:r>
              <a:rPr lang="ko-KR" altLang="en-US" sz="1200" dirty="0" err="1" smtClean="0">
                <a:latin typeface="굴림" pitchFamily="50" charset="-127"/>
                <a:ea typeface="굴림" pitchFamily="50" charset="-127"/>
              </a:rPr>
              <a:t>이메일로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보내 주시기 바랍니다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사용 용도 아래와 같이 사용 예정 입니다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563" y="2794288"/>
            <a:ext cx="1719785" cy="240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4130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104</Words>
  <Application>Microsoft Office PowerPoint</Application>
  <PresentationFormat>화면 슬라이드 쇼(4:3)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2017-10-12T02:13:31Z</dcterms:created>
  <dcterms:modified xsi:type="dcterms:W3CDTF">2017-10-12T02:26:36Z</dcterms:modified>
</cp:coreProperties>
</file>