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2" r:id="rId2"/>
    <p:sldId id="263" r:id="rId3"/>
    <p:sldId id="264" r:id="rId4"/>
    <p:sldId id="260" r:id="rId5"/>
    <p:sldId id="261" r:id="rId6"/>
  </p:sldIdLst>
  <p:sldSz cx="9144000" cy="6858000" type="screen4x3"/>
  <p:notesSz cx="6858000" cy="9144000"/>
  <p:defaultTextStyle>
    <a:defPPr>
      <a:defRPr lang="ko-KR"/>
    </a:defPPr>
    <a:lvl1pPr algn="l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1pPr>
    <a:lvl2pPr marL="457200" algn="l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2pPr>
    <a:lvl3pPr marL="914400" algn="l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3pPr>
    <a:lvl4pPr marL="1371600" algn="l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4pPr>
    <a:lvl5pPr marL="1828800" algn="l" rtl="0" fontAlgn="base" latinLnBrk="1">
      <a:spcBef>
        <a:spcPct val="0"/>
      </a:spcBef>
      <a:spcAft>
        <a:spcPct val="0"/>
      </a:spcAft>
      <a:defRPr kumimoji="1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5pPr>
    <a:lvl6pPr marL="2286000" algn="l" defTabSz="914400" rtl="0" eaLnBrk="1" latinLnBrk="1" hangingPunct="1">
      <a:defRPr kumimoji="1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6pPr>
    <a:lvl7pPr marL="2743200" algn="l" defTabSz="914400" rtl="0" eaLnBrk="1" latinLnBrk="1" hangingPunct="1">
      <a:defRPr kumimoji="1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7pPr>
    <a:lvl8pPr marL="3200400" algn="l" defTabSz="914400" rtl="0" eaLnBrk="1" latinLnBrk="1" hangingPunct="1">
      <a:defRPr kumimoji="1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8pPr>
    <a:lvl9pPr marL="3657600" algn="l" defTabSz="914400" rtl="0" eaLnBrk="1" latinLnBrk="1" hangingPunct="1">
      <a:defRPr kumimoji="1" kern="1200">
        <a:solidFill>
          <a:schemeClr val="tx1"/>
        </a:solidFill>
        <a:latin typeface="굴림" pitchFamily="50" charset="-127"/>
        <a:ea typeface="굴림" pitchFamily="50" charset="-127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8000"/>
    <a:srgbClr val="006600"/>
    <a:srgbClr val="800000"/>
    <a:srgbClr val="FF0000"/>
    <a:srgbClr val="5C0000"/>
    <a:srgbClr val="FFFF99"/>
    <a:srgbClr val="0000FF"/>
    <a:srgbClr val="FF6600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보통 스타일 2 - 강조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8085" autoAdjust="0"/>
    <p:restoredTop sz="94636" autoAdjust="0"/>
  </p:normalViewPr>
  <p:slideViewPr>
    <p:cSldViewPr>
      <p:cViewPr varScale="1">
        <p:scale>
          <a:sx n="85" d="100"/>
          <a:sy n="85" d="100"/>
        </p:scale>
        <p:origin x="-188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ko-KR" altLang="en-US" smtClean="0"/>
              <a:t>마스터 부제목 스타일 편집</a:t>
            </a:r>
            <a:endParaRPr lang="ko-KR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74FE8F6-6896-42E0-AE50-F728C35D2ACC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7B8A170-AF46-48A1-99B6-44A1B1FC8930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7F8B866-AB43-442E-B86D-CB6DBA15EA7A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8BF3938-3FF5-4875-A3FB-C5573B8F331F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C976DF2-313F-4E53-A703-AB01B5E073C9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3A83F30-D475-4234-B4DB-C5D84CCA5BC2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2EFA6A2-C594-4432-B091-E861558B7CDF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0C9C709-EC40-4DBC-9403-7B8A272313FF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ko-KR" altLang="en-US" noProof="0" smtClean="0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A3D3C51-28C7-438D-9FC0-425C61C194FD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7CD320B-B6E5-4C18-A18D-888F41801E94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AF3FDCD-313A-4577-AADB-ED15967091D8}" type="slidenum">
              <a:rPr lang="en-US" altLang="ko-KR"/>
              <a:pPr>
                <a:defRPr/>
              </a:pPr>
              <a:t>‹#›</a:t>
            </a:fld>
            <a:endParaRPr lang="en-US" altLang="ko-K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2" name="Rectangle 8"/>
          <p:cNvSpPr>
            <a:spLocks noChangeArrowheads="1"/>
          </p:cNvSpPr>
          <p:nvPr userDrawn="1"/>
        </p:nvSpPr>
        <p:spPr bwMode="auto">
          <a:xfrm>
            <a:off x="12700" y="6662680"/>
            <a:ext cx="9140825" cy="216000"/>
          </a:xfrm>
          <a:prstGeom prst="rect">
            <a:avLst/>
          </a:prstGeom>
          <a:gradFill rotWithShape="0">
            <a:gsLst>
              <a:gs pos="0">
                <a:srgbClr val="0000FF">
                  <a:gamma/>
                  <a:shade val="0"/>
                  <a:invGamma/>
                </a:srgbClr>
              </a:gs>
              <a:gs pos="50000">
                <a:srgbClr val="0000FF"/>
              </a:gs>
              <a:gs pos="100000">
                <a:srgbClr val="0000FF">
                  <a:gamma/>
                  <a:shade val="0"/>
                  <a:invGamma/>
                </a:srgbClr>
              </a:gs>
            </a:gsLst>
            <a:lin ang="0" scaled="1"/>
          </a:gradFill>
          <a:ln w="9525">
            <a:miter lim="800000"/>
            <a:headEnd/>
            <a:tailEnd/>
          </a:ln>
          <a:effectLst/>
          <a:scene3d>
            <a:camera prst="legacyObliqueTopRight"/>
            <a:lightRig rig="legacyFlat3" dir="b"/>
          </a:scene3d>
          <a:sp3d prstMaterial="legacyMatte">
            <a:bevelT w="13500" h="13500" prst="angle"/>
            <a:bevelB w="13500" h="13500" prst="angle"/>
            <a:extrusionClr>
              <a:srgbClr val="0000FF"/>
            </a:extrusionClr>
          </a:sp3d>
        </p:spPr>
        <p:txBody>
          <a:bodyPr wrap="none" anchor="ctr">
            <a:flatTx/>
          </a:bodyPr>
          <a:lstStyle/>
          <a:p>
            <a:pPr algn="r">
              <a:defRPr/>
            </a:pPr>
            <a:endParaRPr lang="ko-KR" altLang="ko-KR" sz="2400">
              <a:solidFill>
                <a:schemeClr val="bg1"/>
              </a:solidFill>
            </a:endParaRPr>
          </a:p>
        </p:txBody>
      </p:sp>
      <p:sp>
        <p:nvSpPr>
          <p:cNvPr id="1034" name="Rectangle 10"/>
          <p:cNvSpPr>
            <a:spLocks noChangeArrowheads="1"/>
          </p:cNvSpPr>
          <p:nvPr userDrawn="1"/>
        </p:nvSpPr>
        <p:spPr bwMode="auto">
          <a:xfrm>
            <a:off x="6224588" y="6605750"/>
            <a:ext cx="2949575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28398" dir="1593903" algn="ctr" rotWithShape="0">
              <a:schemeClr val="bg2"/>
            </a:outerShdw>
          </a:effectLst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ko-KR" sz="1400" b="1" i="1" dirty="0">
                <a:solidFill>
                  <a:schemeClr val="bg1"/>
                </a:solidFill>
                <a:latin typeface="Arial" charset="0"/>
              </a:rPr>
              <a:t>WONWOO PRECISION CO., LTD.</a:t>
            </a:r>
          </a:p>
        </p:txBody>
      </p:sp>
      <p:sp>
        <p:nvSpPr>
          <p:cNvPr id="1035" name="Rectangle 11"/>
          <p:cNvSpPr>
            <a:spLocks noChangeArrowheads="1"/>
          </p:cNvSpPr>
          <p:nvPr userDrawn="1"/>
        </p:nvSpPr>
        <p:spPr bwMode="auto">
          <a:xfrm>
            <a:off x="34925" y="6616480"/>
            <a:ext cx="157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28398" dir="1593903" algn="ctr" rotWithShape="0">
              <a:schemeClr val="bg2"/>
            </a:outerShdw>
          </a:effectLst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ko-KR" sz="1400" b="1" i="1">
                <a:solidFill>
                  <a:schemeClr val="bg1"/>
                </a:solidFill>
                <a:latin typeface="Arial" charset="0"/>
              </a:rPr>
              <a:t>S  T  A  R  I  O  N</a:t>
            </a:r>
          </a:p>
        </p:txBody>
      </p:sp>
      <p:sp>
        <p:nvSpPr>
          <p:cNvPr id="1031" name="Rectangle 7"/>
          <p:cNvSpPr>
            <a:spLocks noChangeArrowheads="1"/>
          </p:cNvSpPr>
          <p:nvPr userDrawn="1"/>
        </p:nvSpPr>
        <p:spPr bwMode="auto">
          <a:xfrm>
            <a:off x="0" y="193270"/>
            <a:ext cx="9144000" cy="53975"/>
          </a:xfrm>
          <a:prstGeom prst="rect">
            <a:avLst/>
          </a:prstGeom>
          <a:gradFill rotWithShape="0">
            <a:gsLst>
              <a:gs pos="0">
                <a:schemeClr val="accent2">
                  <a:gamma/>
                  <a:tint val="0"/>
                  <a:invGamma/>
                </a:schemeClr>
              </a:gs>
              <a:gs pos="100000">
                <a:schemeClr val="accent2"/>
              </a:gs>
            </a:gsLst>
            <a:lin ang="0" scaled="1"/>
          </a:gradFill>
          <a:ln w="9525">
            <a:noFill/>
            <a:miter lim="800000"/>
            <a:headEnd/>
            <a:tailEnd/>
          </a:ln>
          <a:effectLst/>
          <a:scene3d>
            <a:camera prst="legacyObliqueBottomRight"/>
            <a:lightRig rig="legacyFlat3" dir="b"/>
          </a:scene3d>
          <a:sp3d extrusionH="36500" prstMaterial="legacyMatte">
            <a:bevelT w="13500" h="13500" prst="angle"/>
            <a:bevelB w="13500" h="13500" prst="angle"/>
            <a:extrusionClr>
              <a:schemeClr val="accent2"/>
            </a:extrusionClr>
          </a:sp3d>
        </p:spPr>
        <p:txBody>
          <a:bodyPr wrap="none" anchor="ctr">
            <a:flatTx/>
          </a:bodyPr>
          <a:lstStyle/>
          <a:p>
            <a:pPr>
              <a:defRPr/>
            </a:pPr>
            <a:endParaRPr lang="ko-KR" altLang="en-US" b="1"/>
          </a:p>
        </p:txBody>
      </p:sp>
      <p:sp>
        <p:nvSpPr>
          <p:cNvPr id="1033" name="Rectangle 9"/>
          <p:cNvSpPr>
            <a:spLocks noChangeArrowheads="1"/>
          </p:cNvSpPr>
          <p:nvPr userDrawn="1"/>
        </p:nvSpPr>
        <p:spPr bwMode="auto">
          <a:xfrm>
            <a:off x="5837238" y="-21044"/>
            <a:ext cx="3379787" cy="207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28398" dir="3806097" algn="ctr" rotWithShape="0">
              <a:schemeClr val="bg2"/>
            </a:outerShdw>
          </a:effectLst>
        </p:spPr>
        <p:txBody>
          <a:bodyPr wrap="none" tIns="0"/>
          <a:lstStyle/>
          <a:p>
            <a:pPr algn="r">
              <a:defRPr/>
            </a:pPr>
            <a:r>
              <a:rPr lang="en-US" altLang="ko-KR" sz="1400" b="1" i="1">
                <a:solidFill>
                  <a:srgbClr val="0000FF"/>
                </a:solidFill>
                <a:latin typeface="Arial" charset="0"/>
              </a:rPr>
              <a:t>WONWOO PRECISION CO., LTD.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xStyles>
    <p:titleStyle>
      <a:lvl1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2pPr>
      <a:lvl3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3pPr>
      <a:lvl4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4pPr>
      <a:lvl5pPr algn="ctr" rtl="0" eaLnBrk="0" fontAlgn="base" latinLnBrk="1" hangingPunct="0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5pPr>
      <a:lvl6pPr marL="457200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6pPr>
      <a:lvl7pPr marL="914400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7pPr>
      <a:lvl8pPr marL="1371600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8pPr>
      <a:lvl9pPr marL="1828800" algn="ctr" rtl="0" fontAlgn="base" latinLnBrk="1">
        <a:spcBef>
          <a:spcPct val="0"/>
        </a:spcBef>
        <a:spcAft>
          <a:spcPct val="0"/>
        </a:spcAft>
        <a:defRPr kumimoji="1" sz="4400">
          <a:solidFill>
            <a:schemeClr val="tx2"/>
          </a:solidFill>
          <a:latin typeface="굴림" pitchFamily="50" charset="-127"/>
          <a:ea typeface="굴림" pitchFamily="50" charset="-127"/>
        </a:defRPr>
      </a:lvl9pPr>
    </p:titleStyle>
    <p:bodyStyle>
      <a:lvl1pPr marL="342900" indent="-342900" algn="l" rtl="0" eaLnBrk="0" fontAlgn="base" latinLnBrk="1" hangingPunct="0">
        <a:spcBef>
          <a:spcPct val="20000"/>
        </a:spcBef>
        <a:spcAft>
          <a:spcPct val="0"/>
        </a:spcAft>
        <a:buChar char="•"/>
        <a:defRPr kumimoji="1"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latinLnBrk="1" hangingPunct="0">
        <a:spcBef>
          <a:spcPct val="20000"/>
        </a:spcBef>
        <a:spcAft>
          <a:spcPct val="0"/>
        </a:spcAft>
        <a:buChar char="–"/>
        <a:defRPr kumimoji="1"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latinLnBrk="1" hangingPunct="0">
        <a:spcBef>
          <a:spcPct val="20000"/>
        </a:spcBef>
        <a:spcAft>
          <a:spcPct val="0"/>
        </a:spcAft>
        <a:buChar char="•"/>
        <a:defRPr kumimoji="1"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latinLnBrk="1" hangingPunct="0">
        <a:spcBef>
          <a:spcPct val="20000"/>
        </a:spcBef>
        <a:spcAft>
          <a:spcPct val="0"/>
        </a:spcAft>
        <a:buChar char="–"/>
        <a:defRPr kumimoji="1"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latinLnBrk="1" hangingPunct="0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 latinLnBrk="1">
        <a:spcBef>
          <a:spcPct val="20000"/>
        </a:spcBef>
        <a:spcAft>
          <a:spcPct val="0"/>
        </a:spcAft>
        <a:buChar char="»"/>
        <a:defRPr kumimoji="1"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/>
          <p:cNvSpPr txBox="1"/>
          <p:nvPr/>
        </p:nvSpPr>
        <p:spPr>
          <a:xfrm>
            <a:off x="-66906" y="-33477"/>
            <a:ext cx="128753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200" b="1" dirty="0" smtClean="0">
                <a:latin typeface="맑은 고딕" pitchFamily="50" charset="-127"/>
                <a:ea typeface="맑은 고딕" pitchFamily="50" charset="-127"/>
              </a:rPr>
              <a:t>▣ </a:t>
            </a:r>
            <a:r>
              <a:rPr lang="en-US" altLang="ko-KR" sz="1200" b="1" dirty="0" smtClean="0">
                <a:latin typeface="맑은 고딕" pitchFamily="50" charset="-127"/>
                <a:ea typeface="맑은 고딕" pitchFamily="50" charset="-127"/>
              </a:rPr>
              <a:t>Clean Booth</a:t>
            </a:r>
            <a:endParaRPr lang="ko-KR" altLang="en-US" sz="1200" b="1" dirty="0">
              <a:latin typeface="맑은 고딕" pitchFamily="50" charset="-127"/>
              <a:ea typeface="맑은 고딕" pitchFamily="50" charset="-127"/>
            </a:endParaRPr>
          </a:p>
        </p:txBody>
      </p:sp>
      <p:grpSp>
        <p:nvGrpSpPr>
          <p:cNvPr id="28" name="그룹 27"/>
          <p:cNvGrpSpPr/>
          <p:nvPr/>
        </p:nvGrpSpPr>
        <p:grpSpPr>
          <a:xfrm>
            <a:off x="507966" y="1829695"/>
            <a:ext cx="8136000" cy="3813883"/>
            <a:chOff x="507966" y="1285860"/>
            <a:chExt cx="8136000" cy="3813883"/>
          </a:xfrm>
        </p:grpSpPr>
        <p:grpSp>
          <p:nvGrpSpPr>
            <p:cNvPr id="2" name="그룹 42"/>
            <p:cNvGrpSpPr/>
            <p:nvPr/>
          </p:nvGrpSpPr>
          <p:grpSpPr>
            <a:xfrm>
              <a:off x="507966" y="1285860"/>
              <a:ext cx="8136000" cy="3813883"/>
              <a:chOff x="507966" y="1285860"/>
              <a:chExt cx="8136000" cy="3813883"/>
            </a:xfrm>
          </p:grpSpPr>
          <p:grpSp>
            <p:nvGrpSpPr>
              <p:cNvPr id="3" name="그룹 29"/>
              <p:cNvGrpSpPr/>
              <p:nvPr/>
            </p:nvGrpSpPr>
            <p:grpSpPr>
              <a:xfrm>
                <a:off x="2000232" y="1464295"/>
                <a:ext cx="5248164" cy="3179151"/>
                <a:chOff x="2000232" y="1464295"/>
                <a:chExt cx="5248164" cy="3179151"/>
              </a:xfrm>
            </p:grpSpPr>
            <p:sp>
              <p:nvSpPr>
                <p:cNvPr id="24" name="직사각형 23"/>
                <p:cNvSpPr/>
                <p:nvPr/>
              </p:nvSpPr>
              <p:spPr>
                <a:xfrm rot="5400000">
                  <a:off x="6599987" y="3969562"/>
                  <a:ext cx="1260000" cy="36000"/>
                </a:xfrm>
                <a:prstGeom prst="rect">
                  <a:avLst/>
                </a:prstGeom>
                <a:solidFill>
                  <a:schemeClr val="tx1">
                    <a:lumMod val="65000"/>
                    <a:lumOff val="35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25" name="직사각형 24"/>
                <p:cNvSpPr/>
                <p:nvPr/>
              </p:nvSpPr>
              <p:spPr>
                <a:xfrm>
                  <a:off x="2028396" y="4607446"/>
                  <a:ext cx="5220000" cy="36000"/>
                </a:xfrm>
                <a:prstGeom prst="rect">
                  <a:avLst/>
                </a:prstGeom>
                <a:solidFill>
                  <a:schemeClr val="tx1">
                    <a:lumMod val="65000"/>
                    <a:lumOff val="35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26" name="직사각형 25"/>
                <p:cNvSpPr/>
                <p:nvPr/>
              </p:nvSpPr>
              <p:spPr>
                <a:xfrm rot="5400000">
                  <a:off x="434232" y="3030295"/>
                  <a:ext cx="3168000" cy="36000"/>
                </a:xfrm>
                <a:prstGeom prst="rect">
                  <a:avLst/>
                </a:prstGeom>
                <a:solidFill>
                  <a:schemeClr val="tx1">
                    <a:lumMod val="65000"/>
                    <a:lumOff val="35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</p:grpSp>
          <p:grpSp>
            <p:nvGrpSpPr>
              <p:cNvPr id="4" name="그룹 28"/>
              <p:cNvGrpSpPr/>
              <p:nvPr/>
            </p:nvGrpSpPr>
            <p:grpSpPr>
              <a:xfrm>
                <a:off x="507966" y="1285860"/>
                <a:ext cx="8136000" cy="2071702"/>
                <a:chOff x="507966" y="1285860"/>
                <a:chExt cx="8136000" cy="2071702"/>
              </a:xfrm>
            </p:grpSpPr>
            <p:sp>
              <p:nvSpPr>
                <p:cNvPr id="13" name="직사각형 12"/>
                <p:cNvSpPr/>
                <p:nvPr/>
              </p:nvSpPr>
              <p:spPr>
                <a:xfrm>
                  <a:off x="7223138" y="1357298"/>
                  <a:ext cx="1420828" cy="2000264"/>
                </a:xfrm>
                <a:prstGeom prst="rect">
                  <a:avLst/>
                </a:prstGeom>
                <a:solidFill>
                  <a:schemeClr val="bg1">
                    <a:lumMod val="65000"/>
                  </a:schemeClr>
                </a:solidFill>
                <a:ln>
                  <a:noFill/>
                </a:ln>
                <a:scene3d>
                  <a:camera prst="orthographicFront"/>
                  <a:lightRig rig="threePt" dir="t"/>
                </a:scene3d>
                <a:sp3d>
                  <a:bevelT h="12700"/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18" name="직사각형 17"/>
                <p:cNvSpPr/>
                <p:nvPr/>
              </p:nvSpPr>
              <p:spPr>
                <a:xfrm>
                  <a:off x="4143372" y="1357298"/>
                  <a:ext cx="642974" cy="252000"/>
                </a:xfrm>
                <a:prstGeom prst="rect">
                  <a:avLst/>
                </a:prstGeom>
                <a:solidFill>
                  <a:schemeClr val="bg1">
                    <a:lumMod val="65000"/>
                  </a:schemeClr>
                </a:solidFill>
                <a:ln>
                  <a:noFill/>
                </a:ln>
                <a:scene3d>
                  <a:camera prst="orthographicFront"/>
                  <a:lightRig rig="threePt" dir="t"/>
                </a:scene3d>
                <a:sp3d>
                  <a:bevelT h="12700"/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/>
                </a:p>
              </p:txBody>
            </p:sp>
            <p:sp>
              <p:nvSpPr>
                <p:cNvPr id="12" name="직사각형 11"/>
                <p:cNvSpPr/>
                <p:nvPr/>
              </p:nvSpPr>
              <p:spPr>
                <a:xfrm>
                  <a:off x="507966" y="1285860"/>
                  <a:ext cx="8136000" cy="178314"/>
                </a:xfrm>
                <a:prstGeom prst="rect">
                  <a:avLst/>
                </a:prstGeom>
                <a:gradFill flip="none" rotWithShape="1">
                  <a:gsLst>
                    <a:gs pos="0">
                      <a:schemeClr val="bg1">
                        <a:lumMod val="65000"/>
                      </a:schemeClr>
                    </a:gs>
                    <a:gs pos="50000">
                      <a:schemeClr val="bg1">
                        <a:lumMod val="75000"/>
                      </a:schemeClr>
                    </a:gs>
                    <a:gs pos="100000">
                      <a:schemeClr val="bg1">
                        <a:lumMod val="85000"/>
                      </a:schemeClr>
                    </a:gs>
                  </a:gsLst>
                  <a:lin ang="16200000" scaled="1"/>
                  <a:tileRect/>
                </a:gradFill>
                <a:ln>
                  <a:noFill/>
                </a:ln>
                <a:scene3d>
                  <a:camera prst="orthographicFront"/>
                  <a:lightRig rig="threePt" dir="t"/>
                </a:scene3d>
                <a:sp3d>
                  <a:bevelT h="12700"/>
                </a:sp3d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ko-KR" altLang="en-US" sz="1400" b="1" dirty="0">
                    <a:solidFill>
                      <a:schemeClr val="tx1"/>
                    </a:solidFill>
                  </a:endParaRPr>
                </a:p>
              </p:txBody>
            </p:sp>
          </p:grpSp>
          <p:cxnSp>
            <p:nvCxnSpPr>
              <p:cNvPr id="32" name="직선 연결선 31"/>
              <p:cNvCxnSpPr/>
              <p:nvPr/>
            </p:nvCxnSpPr>
            <p:spPr bwMode="auto">
              <a:xfrm rot="10800000">
                <a:off x="7318710" y="4643445"/>
                <a:ext cx="468000" cy="0"/>
              </a:xfrm>
              <a:prstGeom prst="line">
                <a:avLst/>
              </a:prstGeom>
              <a:ln>
                <a:solidFill>
                  <a:schemeClr val="tx1">
                    <a:lumMod val="85000"/>
                    <a:lumOff val="1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3" name="직선 화살표 연결선 32"/>
              <p:cNvCxnSpPr/>
              <p:nvPr/>
            </p:nvCxnSpPr>
            <p:spPr bwMode="auto">
              <a:xfrm rot="5400000">
                <a:off x="6853752" y="3994652"/>
                <a:ext cx="1296000" cy="1588"/>
              </a:xfrm>
              <a:prstGeom prst="straightConnector1">
                <a:avLst/>
              </a:prstGeom>
              <a:ln w="3175" cmpd="sng">
                <a:solidFill>
                  <a:schemeClr val="tx1">
                    <a:lumMod val="65000"/>
                    <a:lumOff val="35000"/>
                  </a:schemeClr>
                </a:solidFill>
                <a:headEnd type="triangle"/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37" name="TextBox 80"/>
              <p:cNvSpPr txBox="1">
                <a:spLocks noChangeArrowheads="1"/>
              </p:cNvSpPr>
              <p:nvPr/>
            </p:nvSpPr>
            <p:spPr bwMode="auto">
              <a:xfrm>
                <a:off x="7572396" y="3929066"/>
                <a:ext cx="447558" cy="23083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r>
                  <a:rPr lang="en-US" altLang="ko-KR" sz="900" b="1" dirty="0" smtClean="0">
                    <a:latin typeface="돋움" pitchFamily="50" charset="-127"/>
                    <a:ea typeface="돋움" pitchFamily="50" charset="-127"/>
                  </a:rPr>
                  <a:t>1030</a:t>
                </a:r>
                <a:endParaRPr lang="ko-KR" altLang="en-US" sz="900" b="1" dirty="0">
                  <a:latin typeface="돋움" pitchFamily="50" charset="-127"/>
                  <a:ea typeface="돋움" pitchFamily="50" charset="-127"/>
                </a:endParaRPr>
              </a:p>
            </p:txBody>
          </p:sp>
          <p:cxnSp>
            <p:nvCxnSpPr>
              <p:cNvPr id="38" name="직선 연결선 37"/>
              <p:cNvCxnSpPr/>
              <p:nvPr/>
            </p:nvCxnSpPr>
            <p:spPr bwMode="auto">
              <a:xfrm rot="5400000">
                <a:off x="1820232" y="4872583"/>
                <a:ext cx="360000" cy="0"/>
              </a:xfrm>
              <a:prstGeom prst="line">
                <a:avLst/>
              </a:prstGeom>
              <a:ln>
                <a:solidFill>
                  <a:schemeClr val="tx1">
                    <a:lumMod val="85000"/>
                    <a:lumOff val="1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39" name="직선 연결선 38"/>
              <p:cNvCxnSpPr/>
              <p:nvPr/>
            </p:nvCxnSpPr>
            <p:spPr bwMode="auto">
              <a:xfrm rot="5400000">
                <a:off x="7057487" y="4872583"/>
                <a:ext cx="360000" cy="0"/>
              </a:xfrm>
              <a:prstGeom prst="line">
                <a:avLst/>
              </a:prstGeom>
              <a:ln>
                <a:solidFill>
                  <a:schemeClr val="tx1">
                    <a:lumMod val="85000"/>
                    <a:lumOff val="15000"/>
                  </a:schemeClr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40" name="직선 화살표 연결선 39"/>
              <p:cNvCxnSpPr/>
              <p:nvPr/>
            </p:nvCxnSpPr>
            <p:spPr bwMode="auto">
              <a:xfrm>
                <a:off x="2011383" y="4857760"/>
                <a:ext cx="5220000" cy="1588"/>
              </a:xfrm>
              <a:prstGeom prst="straightConnector1">
                <a:avLst/>
              </a:prstGeom>
              <a:ln w="3175" cmpd="sng">
                <a:solidFill>
                  <a:schemeClr val="tx1">
                    <a:lumMod val="65000"/>
                    <a:lumOff val="35000"/>
                  </a:schemeClr>
                </a:solidFill>
                <a:headEnd type="triangle"/>
                <a:tailEnd type="triangle"/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sp>
            <p:nvSpPr>
              <p:cNvPr id="41" name="TextBox 80"/>
              <p:cNvSpPr txBox="1">
                <a:spLocks noChangeArrowheads="1"/>
              </p:cNvSpPr>
              <p:nvPr/>
            </p:nvSpPr>
            <p:spPr bwMode="auto">
              <a:xfrm>
                <a:off x="4572000" y="4868911"/>
                <a:ext cx="447558" cy="23083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r>
                  <a:rPr lang="en-US" altLang="ko-KR" sz="900" b="1" dirty="0" smtClean="0">
                    <a:latin typeface="돋움" pitchFamily="50" charset="-127"/>
                    <a:ea typeface="돋움" pitchFamily="50" charset="-127"/>
                  </a:rPr>
                  <a:t>7400</a:t>
                </a:r>
                <a:endParaRPr lang="ko-KR" altLang="en-US" sz="900" b="1" dirty="0">
                  <a:latin typeface="돋움" pitchFamily="50" charset="-127"/>
                  <a:ea typeface="돋움" pitchFamily="50" charset="-127"/>
                </a:endParaRPr>
              </a:p>
            </p:txBody>
          </p:sp>
          <p:sp>
            <p:nvSpPr>
              <p:cNvPr id="29" name="TextBox 80"/>
              <p:cNvSpPr txBox="1">
                <a:spLocks noChangeArrowheads="1"/>
              </p:cNvSpPr>
              <p:nvPr/>
            </p:nvSpPr>
            <p:spPr bwMode="auto">
              <a:xfrm>
                <a:off x="1187580" y="2928934"/>
                <a:ext cx="447558" cy="230832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r>
                  <a:rPr lang="en-US" altLang="ko-KR" sz="900" b="1" dirty="0" smtClean="0">
                    <a:latin typeface="돋움" pitchFamily="50" charset="-127"/>
                    <a:ea typeface="돋움" pitchFamily="50" charset="-127"/>
                  </a:rPr>
                  <a:t>4040</a:t>
                </a:r>
                <a:endParaRPr lang="ko-KR" altLang="en-US" sz="900" b="1" dirty="0">
                  <a:latin typeface="돋움" pitchFamily="50" charset="-127"/>
                  <a:ea typeface="돋움" pitchFamily="50" charset="-127"/>
                </a:endParaRPr>
              </a:p>
            </p:txBody>
          </p:sp>
        </p:grpSp>
        <p:cxnSp>
          <p:nvCxnSpPr>
            <p:cNvPr id="22" name="직선 연결선 21"/>
            <p:cNvCxnSpPr/>
            <p:nvPr/>
          </p:nvCxnSpPr>
          <p:spPr bwMode="auto">
            <a:xfrm rot="10800000">
              <a:off x="1460794" y="4621144"/>
              <a:ext cx="468000" cy="0"/>
            </a:xfrm>
            <a:prstGeom prst="line">
              <a:avLst/>
            </a:prstGeom>
            <a:ln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3" name="직선 화살표 연결선 22"/>
            <p:cNvCxnSpPr/>
            <p:nvPr/>
          </p:nvCxnSpPr>
          <p:spPr bwMode="auto">
            <a:xfrm rot="5400000">
              <a:off x="59836" y="3034244"/>
              <a:ext cx="3168000" cy="1588"/>
            </a:xfrm>
            <a:prstGeom prst="straightConnector1">
              <a:avLst/>
            </a:prstGeom>
            <a:ln w="3175" cmpd="sng">
              <a:solidFill>
                <a:schemeClr val="tx1">
                  <a:lumMod val="65000"/>
                  <a:lumOff val="35000"/>
                </a:schemeClr>
              </a:solidFill>
              <a:headEnd type="triangl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7" name="TextBox 26"/>
          <p:cNvSpPr txBox="1"/>
          <p:nvPr/>
        </p:nvSpPr>
        <p:spPr>
          <a:xfrm>
            <a:off x="-32" y="357166"/>
            <a:ext cx="189026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▶ 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1F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시트 세척 공정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3696368" y="1095688"/>
            <a:ext cx="1375698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100" b="1" dirty="0" smtClean="0">
                <a:latin typeface="맑은 고딕" pitchFamily="50" charset="-127"/>
                <a:ea typeface="맑은 고딕" pitchFamily="50" charset="-127"/>
              </a:rPr>
              <a:t>* </a:t>
            </a:r>
            <a:r>
              <a:rPr lang="ko-KR" altLang="en-US" sz="1100" b="1" dirty="0" smtClean="0">
                <a:latin typeface="맑은 고딕" pitchFamily="50" charset="-127"/>
                <a:ea typeface="맑은 고딕" pitchFamily="50" charset="-127"/>
              </a:rPr>
              <a:t>천장 높이 </a:t>
            </a:r>
            <a:r>
              <a:rPr lang="en-US" altLang="ko-KR" sz="1100" b="1" dirty="0" smtClean="0">
                <a:latin typeface="맑은 고딕" pitchFamily="50" charset="-127"/>
                <a:ea typeface="맑은 고딕" pitchFamily="50" charset="-127"/>
              </a:rPr>
              <a:t>: 2440</a:t>
            </a:r>
            <a:endParaRPr lang="ko-KR" altLang="en-US" sz="1100" b="1" dirty="0" smtClean="0">
              <a:latin typeface="맑은 고딕" pitchFamily="50" charset="-127"/>
              <a:ea typeface="맑은 고딕" pitchFamily="50" charset="-127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/>
          <p:cNvSpPr txBox="1"/>
          <p:nvPr/>
        </p:nvSpPr>
        <p:spPr>
          <a:xfrm>
            <a:off x="-66906" y="-33477"/>
            <a:ext cx="128753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200" b="1" dirty="0" smtClean="0">
                <a:latin typeface="맑은 고딕" pitchFamily="50" charset="-127"/>
                <a:ea typeface="맑은 고딕" pitchFamily="50" charset="-127"/>
              </a:rPr>
              <a:t>▣ </a:t>
            </a:r>
            <a:r>
              <a:rPr lang="en-US" altLang="ko-KR" sz="1200" b="1" dirty="0" smtClean="0">
                <a:latin typeface="맑은 고딕" pitchFamily="50" charset="-127"/>
                <a:ea typeface="맑은 고딕" pitchFamily="50" charset="-127"/>
              </a:rPr>
              <a:t>Clean Booth</a:t>
            </a:r>
            <a:endParaRPr lang="ko-KR" altLang="en-US" sz="1200" b="1" dirty="0">
              <a:latin typeface="맑은 고딕" pitchFamily="50" charset="-127"/>
              <a:ea typeface="맑은 고딕" pitchFamily="50" charset="-127"/>
            </a:endParaRPr>
          </a:p>
        </p:txBody>
      </p:sp>
      <p:cxnSp>
        <p:nvCxnSpPr>
          <p:cNvPr id="38" name="직선 연결선 37"/>
          <p:cNvCxnSpPr/>
          <p:nvPr/>
        </p:nvCxnSpPr>
        <p:spPr bwMode="auto">
          <a:xfrm rot="5400000">
            <a:off x="1789909" y="6109330"/>
            <a:ext cx="360000" cy="0"/>
          </a:xfrm>
          <a:prstGeom prst="line">
            <a:avLst/>
          </a:prstGeom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직선 연결선 38"/>
          <p:cNvCxnSpPr/>
          <p:nvPr/>
        </p:nvCxnSpPr>
        <p:spPr bwMode="auto">
          <a:xfrm rot="5400000">
            <a:off x="6820892" y="6109330"/>
            <a:ext cx="360000" cy="0"/>
          </a:xfrm>
          <a:prstGeom prst="line">
            <a:avLst/>
          </a:prstGeom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직선 화살표 연결선 39"/>
          <p:cNvCxnSpPr/>
          <p:nvPr/>
        </p:nvCxnSpPr>
        <p:spPr bwMode="auto">
          <a:xfrm>
            <a:off x="1989081" y="6115975"/>
            <a:ext cx="5004000" cy="1588"/>
          </a:xfrm>
          <a:prstGeom prst="straightConnector1">
            <a:avLst/>
          </a:prstGeom>
          <a:ln w="3175" cmpd="sng">
            <a:solidFill>
              <a:schemeClr val="tx1">
                <a:lumMod val="65000"/>
                <a:lumOff val="35000"/>
              </a:schemeClr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TextBox 80"/>
          <p:cNvSpPr txBox="1">
            <a:spLocks noChangeArrowheads="1"/>
          </p:cNvSpPr>
          <p:nvPr/>
        </p:nvSpPr>
        <p:spPr bwMode="auto">
          <a:xfrm>
            <a:off x="4286248" y="6127126"/>
            <a:ext cx="447558" cy="2308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ko-KR" sz="900" b="1" dirty="0" smtClean="0">
                <a:latin typeface="돋움" pitchFamily="50" charset="-127"/>
                <a:ea typeface="돋움" pitchFamily="50" charset="-127"/>
              </a:rPr>
              <a:t>6000</a:t>
            </a:r>
            <a:endParaRPr lang="ko-KR" altLang="en-US" sz="900" b="1" dirty="0">
              <a:latin typeface="돋움" pitchFamily="50" charset="-127"/>
              <a:ea typeface="돋움" pitchFamily="50" charset="-127"/>
            </a:endParaRPr>
          </a:p>
        </p:txBody>
      </p:sp>
      <p:grpSp>
        <p:nvGrpSpPr>
          <p:cNvPr id="3" name="그룹 26"/>
          <p:cNvGrpSpPr/>
          <p:nvPr/>
        </p:nvGrpSpPr>
        <p:grpSpPr>
          <a:xfrm>
            <a:off x="642910" y="3000372"/>
            <a:ext cx="7635934" cy="785818"/>
            <a:chOff x="507966" y="1214422"/>
            <a:chExt cx="8139219" cy="785818"/>
          </a:xfrm>
        </p:grpSpPr>
        <p:sp>
          <p:nvSpPr>
            <p:cNvPr id="12" name="직사각형 11"/>
            <p:cNvSpPr/>
            <p:nvPr/>
          </p:nvSpPr>
          <p:spPr>
            <a:xfrm>
              <a:off x="507966" y="1285860"/>
              <a:ext cx="8136000" cy="642942"/>
            </a:xfrm>
            <a:prstGeom prst="rect">
              <a:avLst/>
            </a:prstGeom>
            <a:solidFill>
              <a:srgbClr val="006600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 w="0" h="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400" b="1" dirty="0">
                <a:solidFill>
                  <a:schemeClr val="tx1"/>
                </a:solidFill>
              </a:endParaRPr>
            </a:p>
          </p:txBody>
        </p:sp>
        <p:sp>
          <p:nvSpPr>
            <p:cNvPr id="22" name="직사각형 21"/>
            <p:cNvSpPr/>
            <p:nvPr/>
          </p:nvSpPr>
          <p:spPr>
            <a:xfrm>
              <a:off x="511185" y="1928802"/>
              <a:ext cx="8136000" cy="71438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 w="0" h="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400" b="1" dirty="0">
                <a:solidFill>
                  <a:schemeClr val="tx1"/>
                </a:solidFill>
              </a:endParaRPr>
            </a:p>
          </p:txBody>
        </p:sp>
        <p:sp>
          <p:nvSpPr>
            <p:cNvPr id="23" name="직사각형 22"/>
            <p:cNvSpPr/>
            <p:nvPr/>
          </p:nvSpPr>
          <p:spPr>
            <a:xfrm>
              <a:off x="511185" y="1214422"/>
              <a:ext cx="8136000" cy="71438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 w="0" h="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400" b="1" dirty="0">
                <a:solidFill>
                  <a:schemeClr val="tx1"/>
                </a:solidFill>
              </a:endParaRPr>
            </a:p>
          </p:txBody>
        </p:sp>
      </p:grpSp>
      <p:sp>
        <p:nvSpPr>
          <p:cNvPr id="24" name="직사각형 23"/>
          <p:cNvSpPr/>
          <p:nvPr/>
        </p:nvSpPr>
        <p:spPr>
          <a:xfrm rot="5400000">
            <a:off x="4870132" y="3737809"/>
            <a:ext cx="4235238" cy="45719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5" name="직사각형 24"/>
          <p:cNvSpPr/>
          <p:nvPr/>
        </p:nvSpPr>
        <p:spPr>
          <a:xfrm>
            <a:off x="1950303" y="5848575"/>
            <a:ext cx="5058000" cy="45317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6" name="직사각형 25"/>
          <p:cNvSpPr/>
          <p:nvPr/>
        </p:nvSpPr>
        <p:spPr>
          <a:xfrm rot="5400000">
            <a:off x="-140247" y="3737809"/>
            <a:ext cx="4235238" cy="45719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8" name="직사각형 27"/>
          <p:cNvSpPr/>
          <p:nvPr/>
        </p:nvSpPr>
        <p:spPr>
          <a:xfrm>
            <a:off x="2000232" y="1643050"/>
            <a:ext cx="4968000" cy="45317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32" name="직선 연결선 31"/>
          <p:cNvCxnSpPr/>
          <p:nvPr/>
        </p:nvCxnSpPr>
        <p:spPr bwMode="auto">
          <a:xfrm rot="10800000">
            <a:off x="7072331" y="5873573"/>
            <a:ext cx="468000" cy="0"/>
          </a:xfrm>
          <a:prstGeom prst="line">
            <a:avLst/>
          </a:prstGeom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직선 화살표 연결선 32"/>
          <p:cNvCxnSpPr/>
          <p:nvPr/>
        </p:nvCxnSpPr>
        <p:spPr bwMode="auto">
          <a:xfrm rot="16200000" flipH="1">
            <a:off x="5187906" y="3741788"/>
            <a:ext cx="4219779" cy="22302"/>
          </a:xfrm>
          <a:prstGeom prst="straightConnector1">
            <a:avLst/>
          </a:prstGeom>
          <a:ln w="3175" cmpd="sng">
            <a:solidFill>
              <a:schemeClr val="tx1">
                <a:lumMod val="65000"/>
                <a:lumOff val="35000"/>
              </a:schemeClr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TextBox 80"/>
          <p:cNvSpPr txBox="1">
            <a:spLocks noChangeArrowheads="1"/>
          </p:cNvSpPr>
          <p:nvPr/>
        </p:nvSpPr>
        <p:spPr bwMode="auto">
          <a:xfrm>
            <a:off x="7286644" y="4000504"/>
            <a:ext cx="447558" cy="2308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ko-KR" sz="900" b="1" dirty="0" smtClean="0">
                <a:solidFill>
                  <a:srgbClr val="FF0000"/>
                </a:solidFill>
                <a:latin typeface="돋움" pitchFamily="50" charset="-127"/>
                <a:ea typeface="돋움" pitchFamily="50" charset="-127"/>
              </a:rPr>
              <a:t>3450</a:t>
            </a:r>
            <a:endParaRPr lang="ko-KR" altLang="en-US" sz="900" b="1" dirty="0">
              <a:solidFill>
                <a:srgbClr val="FF0000"/>
              </a:solidFill>
              <a:latin typeface="돋움" pitchFamily="50" charset="-127"/>
              <a:ea typeface="돋움" pitchFamily="50" charset="-127"/>
            </a:endParaRPr>
          </a:p>
        </p:txBody>
      </p:sp>
      <p:cxnSp>
        <p:nvCxnSpPr>
          <p:cNvPr id="29" name="직선 연결선 28"/>
          <p:cNvCxnSpPr/>
          <p:nvPr/>
        </p:nvCxnSpPr>
        <p:spPr bwMode="auto">
          <a:xfrm rot="10800000">
            <a:off x="7072330" y="1643051"/>
            <a:ext cx="468000" cy="0"/>
          </a:xfrm>
          <a:prstGeom prst="line">
            <a:avLst/>
          </a:prstGeom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직선 화살표 연결선 29"/>
          <p:cNvCxnSpPr/>
          <p:nvPr/>
        </p:nvCxnSpPr>
        <p:spPr bwMode="auto">
          <a:xfrm rot="5400000">
            <a:off x="604894" y="3384427"/>
            <a:ext cx="792000" cy="1588"/>
          </a:xfrm>
          <a:prstGeom prst="straightConnector1">
            <a:avLst/>
          </a:prstGeom>
          <a:ln w="3175" cmpd="sng">
            <a:solidFill>
              <a:schemeClr val="tx1">
                <a:lumMod val="85000"/>
                <a:lumOff val="15000"/>
              </a:schemeClr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TextBox 80"/>
          <p:cNvSpPr txBox="1">
            <a:spLocks noChangeArrowheads="1"/>
          </p:cNvSpPr>
          <p:nvPr/>
        </p:nvSpPr>
        <p:spPr bwMode="auto">
          <a:xfrm>
            <a:off x="1000100" y="3286124"/>
            <a:ext cx="381836" cy="2308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ko-KR" sz="900" b="1" dirty="0" smtClean="0">
                <a:latin typeface="돋움" pitchFamily="50" charset="-127"/>
                <a:ea typeface="돋움" pitchFamily="50" charset="-127"/>
              </a:rPr>
              <a:t>600</a:t>
            </a:r>
            <a:endParaRPr lang="ko-KR" altLang="en-US" sz="900" b="1" dirty="0">
              <a:latin typeface="돋움" pitchFamily="50" charset="-127"/>
              <a:ea typeface="돋움" pitchFamily="50" charset="-127"/>
            </a:endParaRPr>
          </a:p>
        </p:txBody>
      </p:sp>
      <p:cxnSp>
        <p:nvCxnSpPr>
          <p:cNvPr id="34" name="직선 연결선 33"/>
          <p:cNvCxnSpPr/>
          <p:nvPr/>
        </p:nvCxnSpPr>
        <p:spPr bwMode="auto">
          <a:xfrm rot="10800000">
            <a:off x="1398406" y="5873573"/>
            <a:ext cx="468000" cy="0"/>
          </a:xfrm>
          <a:prstGeom prst="line">
            <a:avLst/>
          </a:prstGeom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직선 연결선 34"/>
          <p:cNvCxnSpPr/>
          <p:nvPr/>
        </p:nvCxnSpPr>
        <p:spPr bwMode="auto">
          <a:xfrm rot="10800000">
            <a:off x="1398405" y="1643051"/>
            <a:ext cx="468000" cy="0"/>
          </a:xfrm>
          <a:prstGeom prst="line">
            <a:avLst/>
          </a:prstGeom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직선 화살표 연결선 35"/>
          <p:cNvCxnSpPr/>
          <p:nvPr/>
        </p:nvCxnSpPr>
        <p:spPr bwMode="auto">
          <a:xfrm rot="5400000">
            <a:off x="948405" y="2307364"/>
            <a:ext cx="1328628" cy="1588"/>
          </a:xfrm>
          <a:prstGeom prst="straightConnector1">
            <a:avLst/>
          </a:prstGeom>
          <a:ln w="3175" cmpd="sng">
            <a:solidFill>
              <a:schemeClr val="tx1">
                <a:lumMod val="65000"/>
                <a:lumOff val="35000"/>
              </a:schemeClr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직선 화살표 연결선 43"/>
          <p:cNvCxnSpPr/>
          <p:nvPr/>
        </p:nvCxnSpPr>
        <p:spPr bwMode="auto">
          <a:xfrm rot="5400000">
            <a:off x="569513" y="4818245"/>
            <a:ext cx="2088000" cy="1588"/>
          </a:xfrm>
          <a:prstGeom prst="straightConnector1">
            <a:avLst/>
          </a:prstGeom>
          <a:ln w="3175" cmpd="sng">
            <a:solidFill>
              <a:schemeClr val="tx1">
                <a:lumMod val="65000"/>
                <a:lumOff val="35000"/>
              </a:schemeClr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6" name="TextBox 80"/>
          <p:cNvSpPr txBox="1">
            <a:spLocks noChangeArrowheads="1"/>
          </p:cNvSpPr>
          <p:nvPr/>
        </p:nvSpPr>
        <p:spPr bwMode="auto">
          <a:xfrm>
            <a:off x="1165161" y="4769804"/>
            <a:ext cx="447558" cy="2308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ko-KR" sz="900" b="1" dirty="0" smtClean="0">
                <a:solidFill>
                  <a:srgbClr val="FF0000"/>
                </a:solidFill>
                <a:latin typeface="돋움" pitchFamily="50" charset="-127"/>
                <a:ea typeface="돋움" pitchFamily="50" charset="-127"/>
              </a:rPr>
              <a:t>1650</a:t>
            </a:r>
            <a:endParaRPr lang="ko-KR" altLang="en-US" sz="900" b="1" dirty="0">
              <a:solidFill>
                <a:srgbClr val="FF0000"/>
              </a:solidFill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47" name="TextBox 80"/>
          <p:cNvSpPr txBox="1">
            <a:spLocks noChangeArrowheads="1"/>
          </p:cNvSpPr>
          <p:nvPr/>
        </p:nvSpPr>
        <p:spPr bwMode="auto">
          <a:xfrm>
            <a:off x="1165161" y="2143116"/>
            <a:ext cx="447558" cy="2308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ko-KR" sz="900" b="1" dirty="0" smtClean="0">
                <a:latin typeface="돋움" pitchFamily="50" charset="-127"/>
                <a:ea typeface="돋움" pitchFamily="50" charset="-127"/>
              </a:rPr>
              <a:t>1200</a:t>
            </a:r>
            <a:endParaRPr lang="ko-KR" altLang="en-US" sz="900" b="1" dirty="0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-484" y="357166"/>
            <a:ext cx="217700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▶ 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1F . SHEET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안착 공정</a:t>
            </a:r>
            <a:endParaRPr lang="en-US" altLang="ko-KR" sz="1400" b="1" dirty="0" smtClean="0">
              <a:latin typeface="맑은 고딕" pitchFamily="50" charset="-127"/>
              <a:ea typeface="맑은 고딕" pitchFamily="50" charset="-127"/>
            </a:endParaRPr>
          </a:p>
          <a:p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   [ 6 Conveyer ]</a:t>
            </a:r>
          </a:p>
        </p:txBody>
      </p:sp>
      <p:sp>
        <p:nvSpPr>
          <p:cNvPr id="49" name="TextBox 48"/>
          <p:cNvSpPr txBox="1"/>
          <p:nvPr/>
        </p:nvSpPr>
        <p:spPr>
          <a:xfrm>
            <a:off x="3571868" y="928670"/>
            <a:ext cx="1723549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100" b="1" dirty="0" smtClean="0">
                <a:latin typeface="맑은 고딕" pitchFamily="50" charset="-127"/>
                <a:ea typeface="맑은 고딕" pitchFamily="50" charset="-127"/>
              </a:rPr>
              <a:t>* Conveyer </a:t>
            </a:r>
            <a:r>
              <a:rPr lang="ko-KR" altLang="en-US" sz="1100" b="1" dirty="0" smtClean="0">
                <a:latin typeface="맑은 고딕" pitchFamily="50" charset="-127"/>
                <a:ea typeface="맑은 고딕" pitchFamily="50" charset="-127"/>
              </a:rPr>
              <a:t>높이 </a:t>
            </a:r>
            <a:r>
              <a:rPr lang="en-US" altLang="ko-KR" sz="1100" b="1" dirty="0" smtClean="0">
                <a:latin typeface="맑은 고딕" pitchFamily="50" charset="-127"/>
                <a:ea typeface="맑은 고딕" pitchFamily="50" charset="-127"/>
              </a:rPr>
              <a:t>: 920</a:t>
            </a:r>
          </a:p>
          <a:p>
            <a:r>
              <a:rPr lang="en-US" altLang="ko-KR" sz="1100" b="1" dirty="0" smtClean="0">
                <a:latin typeface="맑은 고딕" pitchFamily="50" charset="-127"/>
                <a:ea typeface="맑은 고딕" pitchFamily="50" charset="-127"/>
              </a:rPr>
              <a:t>* </a:t>
            </a:r>
            <a:r>
              <a:rPr lang="ko-KR" altLang="en-US" sz="1100" b="1" dirty="0" smtClean="0">
                <a:latin typeface="맑은 고딕" pitchFamily="50" charset="-127"/>
                <a:ea typeface="맑은 고딕" pitchFamily="50" charset="-127"/>
              </a:rPr>
              <a:t>천장 높이        </a:t>
            </a:r>
            <a:r>
              <a:rPr lang="en-US" altLang="ko-KR" sz="1100" b="1" dirty="0" smtClean="0">
                <a:latin typeface="맑은 고딕" pitchFamily="50" charset="-127"/>
                <a:ea typeface="맑은 고딕" pitchFamily="50" charset="-127"/>
              </a:rPr>
              <a:t>: 2440</a:t>
            </a:r>
            <a:endParaRPr lang="ko-KR" altLang="en-US" sz="1100" b="1" dirty="0" smtClean="0">
              <a:latin typeface="맑은 고딕" pitchFamily="50" charset="-127"/>
              <a:ea typeface="맑은 고딕" pitchFamily="50" charset="-127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/>
          <p:cNvSpPr txBox="1"/>
          <p:nvPr/>
        </p:nvSpPr>
        <p:spPr>
          <a:xfrm>
            <a:off x="-66906" y="-33477"/>
            <a:ext cx="128753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200" b="1" dirty="0" smtClean="0">
                <a:latin typeface="맑은 고딕" pitchFamily="50" charset="-127"/>
                <a:ea typeface="맑은 고딕" pitchFamily="50" charset="-127"/>
              </a:rPr>
              <a:t>▣ </a:t>
            </a:r>
            <a:r>
              <a:rPr lang="en-US" altLang="ko-KR" sz="1200" b="1" dirty="0" smtClean="0">
                <a:latin typeface="맑은 고딕" pitchFamily="50" charset="-127"/>
                <a:ea typeface="맑은 고딕" pitchFamily="50" charset="-127"/>
              </a:rPr>
              <a:t>Clean Booth</a:t>
            </a:r>
            <a:endParaRPr lang="ko-KR" altLang="en-US" sz="1200" b="1" dirty="0">
              <a:latin typeface="맑은 고딕" pitchFamily="50" charset="-127"/>
              <a:ea typeface="맑은 고딕" pitchFamily="50" charset="-127"/>
            </a:endParaRPr>
          </a:p>
        </p:txBody>
      </p:sp>
      <p:cxnSp>
        <p:nvCxnSpPr>
          <p:cNvPr id="38" name="직선 연결선 37"/>
          <p:cNvCxnSpPr/>
          <p:nvPr/>
        </p:nvCxnSpPr>
        <p:spPr bwMode="auto">
          <a:xfrm rot="5400000">
            <a:off x="1789909" y="6109330"/>
            <a:ext cx="360000" cy="0"/>
          </a:xfrm>
          <a:prstGeom prst="line">
            <a:avLst/>
          </a:prstGeom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직선 연결선 38"/>
          <p:cNvCxnSpPr/>
          <p:nvPr/>
        </p:nvCxnSpPr>
        <p:spPr bwMode="auto">
          <a:xfrm rot="5400000">
            <a:off x="6820892" y="6109330"/>
            <a:ext cx="360000" cy="0"/>
          </a:xfrm>
          <a:prstGeom prst="line">
            <a:avLst/>
          </a:prstGeom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직선 화살표 연결선 39"/>
          <p:cNvCxnSpPr/>
          <p:nvPr/>
        </p:nvCxnSpPr>
        <p:spPr bwMode="auto">
          <a:xfrm>
            <a:off x="2000232" y="6115975"/>
            <a:ext cx="5004000" cy="1588"/>
          </a:xfrm>
          <a:prstGeom prst="straightConnector1">
            <a:avLst/>
          </a:prstGeom>
          <a:ln w="3175" cmpd="sng">
            <a:solidFill>
              <a:schemeClr val="tx1">
                <a:lumMod val="65000"/>
                <a:lumOff val="35000"/>
              </a:schemeClr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TextBox 80"/>
          <p:cNvSpPr txBox="1">
            <a:spLocks noChangeArrowheads="1"/>
          </p:cNvSpPr>
          <p:nvPr/>
        </p:nvSpPr>
        <p:spPr bwMode="auto">
          <a:xfrm>
            <a:off x="4286248" y="6127126"/>
            <a:ext cx="447558" cy="2308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ko-KR" sz="900" b="1" dirty="0" smtClean="0">
                <a:latin typeface="돋움" pitchFamily="50" charset="-127"/>
                <a:ea typeface="돋움" pitchFamily="50" charset="-127"/>
              </a:rPr>
              <a:t>6000</a:t>
            </a:r>
            <a:endParaRPr lang="ko-KR" altLang="en-US" sz="900" b="1" dirty="0">
              <a:latin typeface="돋움" pitchFamily="50" charset="-127"/>
              <a:ea typeface="돋움" pitchFamily="50" charset="-127"/>
            </a:endParaRPr>
          </a:p>
        </p:txBody>
      </p:sp>
      <p:grpSp>
        <p:nvGrpSpPr>
          <p:cNvPr id="3" name="그룹 26"/>
          <p:cNvGrpSpPr/>
          <p:nvPr/>
        </p:nvGrpSpPr>
        <p:grpSpPr>
          <a:xfrm>
            <a:off x="642910" y="3000372"/>
            <a:ext cx="7635934" cy="785818"/>
            <a:chOff x="507966" y="1214422"/>
            <a:chExt cx="8139219" cy="785818"/>
          </a:xfrm>
        </p:grpSpPr>
        <p:sp>
          <p:nvSpPr>
            <p:cNvPr id="12" name="직사각형 11"/>
            <p:cNvSpPr/>
            <p:nvPr/>
          </p:nvSpPr>
          <p:spPr>
            <a:xfrm>
              <a:off x="507966" y="1285860"/>
              <a:ext cx="8136000" cy="642942"/>
            </a:xfrm>
            <a:prstGeom prst="rect">
              <a:avLst/>
            </a:prstGeom>
            <a:solidFill>
              <a:srgbClr val="006600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 w="0" h="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400" b="1" dirty="0">
                <a:solidFill>
                  <a:schemeClr val="tx1"/>
                </a:solidFill>
              </a:endParaRPr>
            </a:p>
          </p:txBody>
        </p:sp>
        <p:sp>
          <p:nvSpPr>
            <p:cNvPr id="22" name="직사각형 21"/>
            <p:cNvSpPr/>
            <p:nvPr/>
          </p:nvSpPr>
          <p:spPr>
            <a:xfrm>
              <a:off x="511185" y="1928802"/>
              <a:ext cx="8136000" cy="71438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 w="0" h="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400" b="1" dirty="0">
                <a:solidFill>
                  <a:schemeClr val="tx1"/>
                </a:solidFill>
              </a:endParaRPr>
            </a:p>
          </p:txBody>
        </p:sp>
        <p:sp>
          <p:nvSpPr>
            <p:cNvPr id="23" name="직사각형 22"/>
            <p:cNvSpPr/>
            <p:nvPr/>
          </p:nvSpPr>
          <p:spPr>
            <a:xfrm>
              <a:off x="511185" y="1214422"/>
              <a:ext cx="8136000" cy="71438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 w="0" h="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400" b="1" dirty="0">
                <a:solidFill>
                  <a:schemeClr val="tx1"/>
                </a:solidFill>
              </a:endParaRPr>
            </a:p>
          </p:txBody>
        </p:sp>
      </p:grpSp>
      <p:sp>
        <p:nvSpPr>
          <p:cNvPr id="24" name="직사각형 23"/>
          <p:cNvSpPr/>
          <p:nvPr/>
        </p:nvSpPr>
        <p:spPr>
          <a:xfrm rot="5400000">
            <a:off x="4870132" y="3737809"/>
            <a:ext cx="4235238" cy="45719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5" name="직사각형 24"/>
          <p:cNvSpPr/>
          <p:nvPr/>
        </p:nvSpPr>
        <p:spPr>
          <a:xfrm>
            <a:off x="1948994" y="5848575"/>
            <a:ext cx="5058000" cy="45317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6" name="직사각형 25"/>
          <p:cNvSpPr/>
          <p:nvPr/>
        </p:nvSpPr>
        <p:spPr>
          <a:xfrm rot="5400000">
            <a:off x="-140247" y="3737809"/>
            <a:ext cx="4235238" cy="45719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8" name="직사각형 27"/>
          <p:cNvSpPr/>
          <p:nvPr/>
        </p:nvSpPr>
        <p:spPr>
          <a:xfrm>
            <a:off x="2000232" y="1643050"/>
            <a:ext cx="5004000" cy="45317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32" name="직선 연결선 31"/>
          <p:cNvCxnSpPr/>
          <p:nvPr/>
        </p:nvCxnSpPr>
        <p:spPr bwMode="auto">
          <a:xfrm rot="10800000">
            <a:off x="7072331" y="5873573"/>
            <a:ext cx="468000" cy="0"/>
          </a:xfrm>
          <a:prstGeom prst="line">
            <a:avLst/>
          </a:prstGeom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직선 화살표 연결선 32"/>
          <p:cNvCxnSpPr/>
          <p:nvPr/>
        </p:nvCxnSpPr>
        <p:spPr bwMode="auto">
          <a:xfrm rot="16200000" flipH="1">
            <a:off x="5187906" y="3741788"/>
            <a:ext cx="4219779" cy="22302"/>
          </a:xfrm>
          <a:prstGeom prst="straightConnector1">
            <a:avLst/>
          </a:prstGeom>
          <a:ln w="3175" cmpd="sng">
            <a:solidFill>
              <a:schemeClr val="tx1">
                <a:lumMod val="65000"/>
                <a:lumOff val="35000"/>
              </a:schemeClr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TextBox 80"/>
          <p:cNvSpPr txBox="1">
            <a:spLocks noChangeArrowheads="1"/>
          </p:cNvSpPr>
          <p:nvPr/>
        </p:nvSpPr>
        <p:spPr bwMode="auto">
          <a:xfrm>
            <a:off x="7286644" y="4000504"/>
            <a:ext cx="447558" cy="2308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ko-KR" sz="900" b="1" dirty="0" smtClean="0">
                <a:latin typeface="돋움" pitchFamily="50" charset="-127"/>
                <a:ea typeface="돋움" pitchFamily="50" charset="-127"/>
              </a:rPr>
              <a:t>3500</a:t>
            </a:r>
            <a:endParaRPr lang="ko-KR" altLang="en-US" sz="900" b="1" dirty="0">
              <a:latin typeface="돋움" pitchFamily="50" charset="-127"/>
              <a:ea typeface="돋움" pitchFamily="50" charset="-127"/>
            </a:endParaRPr>
          </a:p>
        </p:txBody>
      </p:sp>
      <p:cxnSp>
        <p:nvCxnSpPr>
          <p:cNvPr id="29" name="직선 연결선 28"/>
          <p:cNvCxnSpPr/>
          <p:nvPr/>
        </p:nvCxnSpPr>
        <p:spPr bwMode="auto">
          <a:xfrm rot="10800000">
            <a:off x="7072330" y="1643051"/>
            <a:ext cx="468000" cy="0"/>
          </a:xfrm>
          <a:prstGeom prst="line">
            <a:avLst/>
          </a:prstGeom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직선 화살표 연결선 29"/>
          <p:cNvCxnSpPr/>
          <p:nvPr/>
        </p:nvCxnSpPr>
        <p:spPr bwMode="auto">
          <a:xfrm rot="5400000">
            <a:off x="604894" y="3384427"/>
            <a:ext cx="792000" cy="1588"/>
          </a:xfrm>
          <a:prstGeom prst="straightConnector1">
            <a:avLst/>
          </a:prstGeom>
          <a:ln w="3175" cmpd="sng">
            <a:solidFill>
              <a:schemeClr val="tx1">
                <a:lumMod val="85000"/>
                <a:lumOff val="15000"/>
              </a:schemeClr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TextBox 80"/>
          <p:cNvSpPr txBox="1">
            <a:spLocks noChangeArrowheads="1"/>
          </p:cNvSpPr>
          <p:nvPr/>
        </p:nvSpPr>
        <p:spPr bwMode="auto">
          <a:xfrm>
            <a:off x="1000100" y="3286124"/>
            <a:ext cx="381836" cy="2308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ko-KR" sz="900" b="1" dirty="0" smtClean="0">
                <a:latin typeface="돋움" pitchFamily="50" charset="-127"/>
                <a:ea typeface="돋움" pitchFamily="50" charset="-127"/>
              </a:rPr>
              <a:t>800</a:t>
            </a:r>
            <a:endParaRPr lang="ko-KR" altLang="en-US" sz="900" b="1" dirty="0">
              <a:latin typeface="돋움" pitchFamily="50" charset="-127"/>
              <a:ea typeface="돋움" pitchFamily="50" charset="-127"/>
            </a:endParaRPr>
          </a:p>
        </p:txBody>
      </p:sp>
      <p:cxnSp>
        <p:nvCxnSpPr>
          <p:cNvPr id="34" name="직선 연결선 33"/>
          <p:cNvCxnSpPr/>
          <p:nvPr/>
        </p:nvCxnSpPr>
        <p:spPr bwMode="auto">
          <a:xfrm rot="10800000">
            <a:off x="1398406" y="5873573"/>
            <a:ext cx="468000" cy="0"/>
          </a:xfrm>
          <a:prstGeom prst="line">
            <a:avLst/>
          </a:prstGeom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직선 연결선 34"/>
          <p:cNvCxnSpPr/>
          <p:nvPr/>
        </p:nvCxnSpPr>
        <p:spPr bwMode="auto">
          <a:xfrm rot="10800000">
            <a:off x="1398405" y="1643051"/>
            <a:ext cx="468000" cy="0"/>
          </a:xfrm>
          <a:prstGeom prst="line">
            <a:avLst/>
          </a:prstGeom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직선 화살표 연결선 35"/>
          <p:cNvCxnSpPr/>
          <p:nvPr/>
        </p:nvCxnSpPr>
        <p:spPr bwMode="auto">
          <a:xfrm rot="5400000">
            <a:off x="948405" y="2307364"/>
            <a:ext cx="1328628" cy="1588"/>
          </a:xfrm>
          <a:prstGeom prst="straightConnector1">
            <a:avLst/>
          </a:prstGeom>
          <a:ln w="3175" cmpd="sng">
            <a:solidFill>
              <a:schemeClr val="tx1">
                <a:lumMod val="65000"/>
                <a:lumOff val="35000"/>
              </a:schemeClr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직선 화살표 연결선 43"/>
          <p:cNvCxnSpPr/>
          <p:nvPr/>
        </p:nvCxnSpPr>
        <p:spPr bwMode="auto">
          <a:xfrm rot="5400000">
            <a:off x="569513" y="4818245"/>
            <a:ext cx="2088000" cy="1588"/>
          </a:xfrm>
          <a:prstGeom prst="straightConnector1">
            <a:avLst/>
          </a:prstGeom>
          <a:ln w="3175" cmpd="sng">
            <a:solidFill>
              <a:schemeClr val="tx1">
                <a:lumMod val="65000"/>
                <a:lumOff val="35000"/>
              </a:schemeClr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6" name="TextBox 80"/>
          <p:cNvSpPr txBox="1">
            <a:spLocks noChangeArrowheads="1"/>
          </p:cNvSpPr>
          <p:nvPr/>
        </p:nvSpPr>
        <p:spPr bwMode="auto">
          <a:xfrm>
            <a:off x="1165278" y="4769804"/>
            <a:ext cx="447558" cy="2308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ko-KR" sz="900" b="1" dirty="0" smtClean="0">
                <a:latin typeface="돋움" pitchFamily="50" charset="-127"/>
                <a:ea typeface="돋움" pitchFamily="50" charset="-127"/>
              </a:rPr>
              <a:t>1500</a:t>
            </a:r>
            <a:endParaRPr lang="ko-KR" altLang="en-US" sz="900" b="1" dirty="0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47" name="TextBox 80"/>
          <p:cNvSpPr txBox="1">
            <a:spLocks noChangeArrowheads="1"/>
          </p:cNvSpPr>
          <p:nvPr/>
        </p:nvSpPr>
        <p:spPr bwMode="auto">
          <a:xfrm>
            <a:off x="1165278" y="2143116"/>
            <a:ext cx="447558" cy="2308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ko-KR" sz="900" b="1" dirty="0" smtClean="0">
                <a:latin typeface="돋움" pitchFamily="50" charset="-127"/>
                <a:ea typeface="돋움" pitchFamily="50" charset="-127"/>
              </a:rPr>
              <a:t>1200</a:t>
            </a:r>
            <a:endParaRPr lang="ko-KR" altLang="en-US" sz="900" b="1" dirty="0"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-484" y="357166"/>
            <a:ext cx="217700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▶ 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1F . SHEET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안착 공정</a:t>
            </a:r>
            <a:endParaRPr lang="en-US" altLang="ko-KR" sz="1400" b="1" dirty="0" smtClean="0">
              <a:latin typeface="맑은 고딕" pitchFamily="50" charset="-127"/>
              <a:ea typeface="맑은 고딕" pitchFamily="50" charset="-127"/>
            </a:endParaRPr>
          </a:p>
          <a:p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   [ 5 Conveyer ]</a:t>
            </a:r>
          </a:p>
        </p:txBody>
      </p:sp>
      <p:sp>
        <p:nvSpPr>
          <p:cNvPr id="49" name="TextBox 48"/>
          <p:cNvSpPr txBox="1"/>
          <p:nvPr/>
        </p:nvSpPr>
        <p:spPr>
          <a:xfrm>
            <a:off x="3571868" y="928670"/>
            <a:ext cx="1723549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100" b="1" dirty="0" smtClean="0">
                <a:latin typeface="맑은 고딕" pitchFamily="50" charset="-127"/>
                <a:ea typeface="맑은 고딕" pitchFamily="50" charset="-127"/>
              </a:rPr>
              <a:t>* Conveyer </a:t>
            </a:r>
            <a:r>
              <a:rPr lang="ko-KR" altLang="en-US" sz="1100" b="1" dirty="0" smtClean="0">
                <a:latin typeface="맑은 고딕" pitchFamily="50" charset="-127"/>
                <a:ea typeface="맑은 고딕" pitchFamily="50" charset="-127"/>
              </a:rPr>
              <a:t>높이 </a:t>
            </a:r>
            <a:r>
              <a:rPr lang="en-US" altLang="ko-KR" sz="1100" b="1" dirty="0" smtClean="0">
                <a:latin typeface="맑은 고딕" pitchFamily="50" charset="-127"/>
                <a:ea typeface="맑은 고딕" pitchFamily="50" charset="-127"/>
              </a:rPr>
              <a:t>: 835</a:t>
            </a:r>
          </a:p>
          <a:p>
            <a:r>
              <a:rPr lang="en-US" altLang="ko-KR" sz="1100" b="1" dirty="0" smtClean="0">
                <a:latin typeface="맑은 고딕" pitchFamily="50" charset="-127"/>
                <a:ea typeface="맑은 고딕" pitchFamily="50" charset="-127"/>
              </a:rPr>
              <a:t>* </a:t>
            </a:r>
            <a:r>
              <a:rPr lang="ko-KR" altLang="en-US" sz="1100" b="1" dirty="0" smtClean="0">
                <a:latin typeface="맑은 고딕" pitchFamily="50" charset="-127"/>
                <a:ea typeface="맑은 고딕" pitchFamily="50" charset="-127"/>
              </a:rPr>
              <a:t>천장 높이        </a:t>
            </a:r>
            <a:r>
              <a:rPr lang="en-US" altLang="ko-KR" sz="1100" b="1" dirty="0" smtClean="0">
                <a:latin typeface="맑은 고딕" pitchFamily="50" charset="-127"/>
                <a:ea typeface="맑은 고딕" pitchFamily="50" charset="-127"/>
              </a:rPr>
              <a:t>: 2440</a:t>
            </a:r>
            <a:endParaRPr lang="ko-KR" altLang="en-US" sz="1100" b="1" dirty="0" smtClean="0">
              <a:latin typeface="맑은 고딕" pitchFamily="50" charset="-127"/>
              <a:ea typeface="맑은 고딕" pitchFamily="50" charset="-127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/>
          <p:cNvSpPr txBox="1"/>
          <p:nvPr/>
        </p:nvSpPr>
        <p:spPr>
          <a:xfrm>
            <a:off x="-66906" y="-33477"/>
            <a:ext cx="128753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200" b="1" dirty="0" smtClean="0">
                <a:latin typeface="맑은 고딕" pitchFamily="50" charset="-127"/>
                <a:ea typeface="맑은 고딕" pitchFamily="50" charset="-127"/>
              </a:rPr>
              <a:t>▣ </a:t>
            </a:r>
            <a:r>
              <a:rPr lang="en-US" altLang="ko-KR" sz="1200" b="1" dirty="0" smtClean="0">
                <a:latin typeface="맑은 고딕" pitchFamily="50" charset="-127"/>
                <a:ea typeface="맑은 고딕" pitchFamily="50" charset="-127"/>
              </a:rPr>
              <a:t>Clean Booth</a:t>
            </a:r>
            <a:endParaRPr lang="ko-KR" altLang="en-US" sz="1200" b="1" dirty="0">
              <a:latin typeface="맑은 고딕" pitchFamily="50" charset="-127"/>
              <a:ea typeface="맑은 고딕" pitchFamily="50" charset="-127"/>
            </a:endParaRPr>
          </a:p>
        </p:txBody>
      </p:sp>
      <p:grpSp>
        <p:nvGrpSpPr>
          <p:cNvPr id="23" name="그룹 22"/>
          <p:cNvGrpSpPr/>
          <p:nvPr/>
        </p:nvGrpSpPr>
        <p:grpSpPr>
          <a:xfrm>
            <a:off x="507966" y="1857364"/>
            <a:ext cx="8137172" cy="3813883"/>
            <a:chOff x="507966" y="1285860"/>
            <a:chExt cx="8137172" cy="3813883"/>
          </a:xfrm>
        </p:grpSpPr>
        <p:grpSp>
          <p:nvGrpSpPr>
            <p:cNvPr id="30" name="그룹 29"/>
            <p:cNvGrpSpPr/>
            <p:nvPr/>
          </p:nvGrpSpPr>
          <p:grpSpPr>
            <a:xfrm>
              <a:off x="632612" y="1607050"/>
              <a:ext cx="6615375" cy="3036396"/>
              <a:chOff x="632612" y="1607050"/>
              <a:chExt cx="6615375" cy="3036396"/>
            </a:xfrm>
          </p:grpSpPr>
          <p:sp>
            <p:nvSpPr>
              <p:cNvPr id="24" name="직사각형 23"/>
              <p:cNvSpPr/>
              <p:nvPr/>
            </p:nvSpPr>
            <p:spPr>
              <a:xfrm rot="5400000">
                <a:off x="5717987" y="3101050"/>
                <a:ext cx="3024000" cy="36000"/>
              </a:xfrm>
              <a:prstGeom prst="rect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25" name="직사각형 24"/>
              <p:cNvSpPr/>
              <p:nvPr/>
            </p:nvSpPr>
            <p:spPr>
              <a:xfrm>
                <a:off x="649398" y="4607446"/>
                <a:ext cx="6588000" cy="36000"/>
              </a:xfrm>
              <a:prstGeom prst="rect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26" name="직사각형 25"/>
              <p:cNvSpPr/>
              <p:nvPr/>
            </p:nvSpPr>
            <p:spPr>
              <a:xfrm rot="5400000">
                <a:off x="-861388" y="3101050"/>
                <a:ext cx="3024000" cy="36000"/>
              </a:xfrm>
              <a:prstGeom prst="rect">
                <a:avLst/>
              </a:prstGeom>
              <a:solidFill>
                <a:schemeClr val="tx1">
                  <a:lumMod val="65000"/>
                  <a:lumOff val="3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</p:grpSp>
        <p:grpSp>
          <p:nvGrpSpPr>
            <p:cNvPr id="29" name="그룹 28"/>
            <p:cNvGrpSpPr/>
            <p:nvPr/>
          </p:nvGrpSpPr>
          <p:grpSpPr>
            <a:xfrm>
              <a:off x="507966" y="1285860"/>
              <a:ext cx="8137172" cy="323438"/>
              <a:chOff x="507966" y="1285860"/>
              <a:chExt cx="8137172" cy="323438"/>
            </a:xfrm>
          </p:grpSpPr>
          <p:sp>
            <p:nvSpPr>
              <p:cNvPr id="13" name="직사각형 12"/>
              <p:cNvSpPr/>
              <p:nvPr/>
            </p:nvSpPr>
            <p:spPr>
              <a:xfrm>
                <a:off x="7223138" y="1357298"/>
                <a:ext cx="1422000" cy="252000"/>
              </a:xfrm>
              <a:prstGeom prst="rect">
                <a:avLst/>
              </a:prstGeom>
              <a:solidFill>
                <a:schemeClr val="bg1">
                  <a:lumMod val="65000"/>
                </a:schemeClr>
              </a:solidFill>
              <a:ln>
                <a:noFill/>
              </a:ln>
              <a:scene3d>
                <a:camera prst="orthographicFront"/>
                <a:lightRig rig="threePt" dir="t"/>
              </a:scene3d>
              <a:sp3d>
                <a:bevelT h="127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8" name="직사각형 17"/>
              <p:cNvSpPr/>
              <p:nvPr/>
            </p:nvSpPr>
            <p:spPr>
              <a:xfrm>
                <a:off x="5008560" y="1357298"/>
                <a:ext cx="642974" cy="252000"/>
              </a:xfrm>
              <a:prstGeom prst="rect">
                <a:avLst/>
              </a:prstGeom>
              <a:solidFill>
                <a:schemeClr val="bg1">
                  <a:lumMod val="65000"/>
                </a:schemeClr>
              </a:solidFill>
              <a:ln>
                <a:noFill/>
              </a:ln>
              <a:scene3d>
                <a:camera prst="orthographicFront"/>
                <a:lightRig rig="threePt" dir="t"/>
              </a:scene3d>
              <a:sp3d>
                <a:bevelT h="127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9" name="직사각형 18"/>
              <p:cNvSpPr/>
              <p:nvPr/>
            </p:nvSpPr>
            <p:spPr>
              <a:xfrm>
                <a:off x="2793982" y="1357298"/>
                <a:ext cx="642974" cy="252000"/>
              </a:xfrm>
              <a:prstGeom prst="rect">
                <a:avLst/>
              </a:prstGeom>
              <a:solidFill>
                <a:schemeClr val="bg1">
                  <a:lumMod val="65000"/>
                </a:schemeClr>
              </a:solidFill>
              <a:ln>
                <a:noFill/>
              </a:ln>
              <a:scene3d>
                <a:camera prst="orthographicFront"/>
                <a:lightRig rig="threePt" dir="t"/>
              </a:scene3d>
              <a:sp3d>
                <a:bevelT h="127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21" name="직사각형 20"/>
              <p:cNvSpPr/>
              <p:nvPr/>
            </p:nvSpPr>
            <p:spPr>
              <a:xfrm>
                <a:off x="650842" y="1357298"/>
                <a:ext cx="642974" cy="252000"/>
              </a:xfrm>
              <a:prstGeom prst="rect">
                <a:avLst/>
              </a:prstGeom>
              <a:solidFill>
                <a:schemeClr val="bg1">
                  <a:lumMod val="65000"/>
                </a:schemeClr>
              </a:solidFill>
              <a:ln>
                <a:noFill/>
              </a:ln>
              <a:scene3d>
                <a:camera prst="orthographicFront"/>
                <a:lightRig rig="threePt" dir="t"/>
              </a:scene3d>
              <a:sp3d>
                <a:bevelT h="127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12" name="직사각형 11"/>
              <p:cNvSpPr/>
              <p:nvPr/>
            </p:nvSpPr>
            <p:spPr>
              <a:xfrm>
                <a:off x="507966" y="1285860"/>
                <a:ext cx="8136000" cy="178314"/>
              </a:xfrm>
              <a:prstGeom prst="rect">
                <a:avLst/>
              </a:prstGeom>
              <a:gradFill flip="none" rotWithShape="1">
                <a:gsLst>
                  <a:gs pos="0">
                    <a:schemeClr val="bg1">
                      <a:lumMod val="65000"/>
                    </a:schemeClr>
                  </a:gs>
                  <a:gs pos="50000">
                    <a:schemeClr val="bg1">
                      <a:lumMod val="75000"/>
                    </a:schemeClr>
                  </a:gs>
                  <a:gs pos="100000">
                    <a:schemeClr val="bg1">
                      <a:lumMod val="85000"/>
                    </a:schemeClr>
                  </a:gs>
                </a:gsLst>
                <a:lin ang="16200000" scaled="1"/>
                <a:tileRect/>
              </a:gradFill>
              <a:ln>
                <a:noFill/>
              </a:ln>
              <a:scene3d>
                <a:camera prst="orthographicFront"/>
                <a:lightRig rig="threePt" dir="t"/>
              </a:scene3d>
              <a:sp3d>
                <a:bevelT h="12700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 sz="1400" b="1" dirty="0">
                  <a:solidFill>
                    <a:schemeClr val="tx1"/>
                  </a:solidFill>
                </a:endParaRPr>
              </a:p>
            </p:txBody>
          </p:sp>
        </p:grpSp>
        <p:cxnSp>
          <p:nvCxnSpPr>
            <p:cNvPr id="32" name="직선 연결선 31"/>
            <p:cNvCxnSpPr/>
            <p:nvPr/>
          </p:nvCxnSpPr>
          <p:spPr bwMode="auto">
            <a:xfrm rot="10800000">
              <a:off x="7318710" y="4643445"/>
              <a:ext cx="468000" cy="0"/>
            </a:xfrm>
            <a:prstGeom prst="line">
              <a:avLst/>
            </a:prstGeom>
            <a:ln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직선 화살표 연결선 32"/>
            <p:cNvCxnSpPr/>
            <p:nvPr/>
          </p:nvCxnSpPr>
          <p:spPr bwMode="auto">
            <a:xfrm rot="5400000">
              <a:off x="5989752" y="3116272"/>
              <a:ext cx="3024000" cy="1588"/>
            </a:xfrm>
            <a:prstGeom prst="straightConnector1">
              <a:avLst/>
            </a:prstGeom>
            <a:ln w="3175" cmpd="sng">
              <a:solidFill>
                <a:schemeClr val="tx1">
                  <a:lumMod val="65000"/>
                  <a:lumOff val="35000"/>
                </a:schemeClr>
              </a:solidFill>
              <a:headEnd type="triangl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37" name="TextBox 80"/>
            <p:cNvSpPr txBox="1">
              <a:spLocks noChangeArrowheads="1"/>
            </p:cNvSpPr>
            <p:nvPr/>
          </p:nvSpPr>
          <p:spPr bwMode="auto">
            <a:xfrm>
              <a:off x="7505490" y="3071810"/>
              <a:ext cx="447558" cy="2308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altLang="ko-KR" sz="900" b="1" dirty="0" smtClean="0">
                  <a:latin typeface="돋움" pitchFamily="50" charset="-127"/>
                  <a:ea typeface="돋움" pitchFamily="50" charset="-127"/>
                </a:rPr>
                <a:t>3890</a:t>
              </a:r>
              <a:endParaRPr lang="ko-KR" altLang="en-US" sz="900" b="1" dirty="0">
                <a:latin typeface="돋움" pitchFamily="50" charset="-127"/>
                <a:ea typeface="돋움" pitchFamily="50" charset="-127"/>
              </a:endParaRPr>
            </a:p>
          </p:txBody>
        </p:sp>
        <p:cxnSp>
          <p:nvCxnSpPr>
            <p:cNvPr id="38" name="직선 연결선 37"/>
            <p:cNvCxnSpPr/>
            <p:nvPr/>
          </p:nvCxnSpPr>
          <p:spPr bwMode="auto">
            <a:xfrm rot="5400000">
              <a:off x="462910" y="4872583"/>
              <a:ext cx="360000" cy="0"/>
            </a:xfrm>
            <a:prstGeom prst="line">
              <a:avLst/>
            </a:prstGeom>
            <a:ln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9" name="직선 연결선 38"/>
            <p:cNvCxnSpPr/>
            <p:nvPr/>
          </p:nvCxnSpPr>
          <p:spPr bwMode="auto">
            <a:xfrm rot="5400000">
              <a:off x="7057487" y="4872583"/>
              <a:ext cx="360000" cy="0"/>
            </a:xfrm>
            <a:prstGeom prst="line">
              <a:avLst/>
            </a:prstGeom>
            <a:ln>
              <a:solidFill>
                <a:schemeClr val="tx1">
                  <a:lumMod val="85000"/>
                  <a:lumOff val="1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40" name="직선 화살표 연결선 39"/>
            <p:cNvCxnSpPr/>
            <p:nvPr/>
          </p:nvCxnSpPr>
          <p:spPr bwMode="auto">
            <a:xfrm>
              <a:off x="642910" y="4857760"/>
              <a:ext cx="6588000" cy="1588"/>
            </a:xfrm>
            <a:prstGeom prst="straightConnector1">
              <a:avLst/>
            </a:prstGeom>
            <a:ln w="3175" cmpd="sng">
              <a:solidFill>
                <a:schemeClr val="tx1">
                  <a:lumMod val="65000"/>
                  <a:lumOff val="35000"/>
                </a:schemeClr>
              </a:solidFill>
              <a:headEnd type="triangle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41" name="TextBox 80"/>
            <p:cNvSpPr txBox="1">
              <a:spLocks noChangeArrowheads="1"/>
            </p:cNvSpPr>
            <p:nvPr/>
          </p:nvSpPr>
          <p:spPr bwMode="auto">
            <a:xfrm>
              <a:off x="3857620" y="4868911"/>
              <a:ext cx="513282" cy="2308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r>
                <a:rPr lang="en-US" altLang="ko-KR" sz="900" b="1" dirty="0" smtClean="0">
                  <a:latin typeface="돋움" pitchFamily="50" charset="-127"/>
                  <a:ea typeface="돋움" pitchFamily="50" charset="-127"/>
                </a:rPr>
                <a:t>11000</a:t>
              </a:r>
              <a:endParaRPr lang="ko-KR" altLang="en-US" sz="900" b="1" dirty="0">
                <a:latin typeface="돋움" pitchFamily="50" charset="-127"/>
                <a:ea typeface="돋움" pitchFamily="50" charset="-127"/>
              </a:endParaRPr>
            </a:p>
          </p:txBody>
        </p:sp>
      </p:grpSp>
      <p:sp>
        <p:nvSpPr>
          <p:cNvPr id="42" name="TextBox 41"/>
          <p:cNvSpPr txBox="1"/>
          <p:nvPr/>
        </p:nvSpPr>
        <p:spPr>
          <a:xfrm>
            <a:off x="-32" y="357166"/>
            <a:ext cx="189026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▶ 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3F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시트 세척 공정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3503800" y="1095688"/>
            <a:ext cx="1425390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100" b="1" dirty="0" smtClean="0">
                <a:latin typeface="맑은 고딕" pitchFamily="50" charset="-127"/>
                <a:ea typeface="맑은 고딕" pitchFamily="50" charset="-127"/>
              </a:rPr>
              <a:t>* </a:t>
            </a:r>
            <a:r>
              <a:rPr lang="ko-KR" altLang="en-US" sz="1100" b="1" dirty="0" smtClean="0">
                <a:latin typeface="맑은 고딕" pitchFamily="50" charset="-127"/>
                <a:ea typeface="맑은 고딕" pitchFamily="50" charset="-127"/>
              </a:rPr>
              <a:t>천장 높이 </a:t>
            </a:r>
            <a:r>
              <a:rPr lang="en-US" altLang="ko-KR" sz="1100" b="1" dirty="0" smtClean="0">
                <a:latin typeface="맑은 고딕" pitchFamily="50" charset="-127"/>
                <a:ea typeface="맑은 고딕" pitchFamily="50" charset="-127"/>
              </a:rPr>
              <a:t>: 2480</a:t>
            </a:r>
            <a:endParaRPr lang="ko-KR" altLang="en-US" sz="1100" b="1" dirty="0" smtClean="0">
              <a:latin typeface="맑은 고딕" pitchFamily="50" charset="-127"/>
              <a:ea typeface="맑은 고딕" pitchFamily="50" charset="-127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/>
          <p:cNvSpPr txBox="1"/>
          <p:nvPr/>
        </p:nvSpPr>
        <p:spPr>
          <a:xfrm>
            <a:off x="-66906" y="-33477"/>
            <a:ext cx="1287532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200" b="1" dirty="0" smtClean="0">
                <a:latin typeface="맑은 고딕" pitchFamily="50" charset="-127"/>
                <a:ea typeface="맑은 고딕" pitchFamily="50" charset="-127"/>
              </a:rPr>
              <a:t>▣ </a:t>
            </a:r>
            <a:r>
              <a:rPr lang="en-US" altLang="ko-KR" sz="1200" b="1" dirty="0" smtClean="0">
                <a:latin typeface="맑은 고딕" pitchFamily="50" charset="-127"/>
                <a:ea typeface="맑은 고딕" pitchFamily="50" charset="-127"/>
              </a:rPr>
              <a:t>Clean Booth</a:t>
            </a:r>
            <a:endParaRPr lang="ko-KR" altLang="en-US" sz="1200" b="1" dirty="0">
              <a:latin typeface="맑은 고딕" pitchFamily="50" charset="-127"/>
              <a:ea typeface="맑은 고딕" pitchFamily="50" charset="-127"/>
            </a:endParaRPr>
          </a:p>
        </p:txBody>
      </p:sp>
      <p:cxnSp>
        <p:nvCxnSpPr>
          <p:cNvPr id="38" name="직선 연결선 37"/>
          <p:cNvCxnSpPr/>
          <p:nvPr/>
        </p:nvCxnSpPr>
        <p:spPr bwMode="auto">
          <a:xfrm rot="5400000">
            <a:off x="1789909" y="6109330"/>
            <a:ext cx="360000" cy="0"/>
          </a:xfrm>
          <a:prstGeom prst="line">
            <a:avLst/>
          </a:prstGeom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직선 연결선 38"/>
          <p:cNvCxnSpPr/>
          <p:nvPr/>
        </p:nvCxnSpPr>
        <p:spPr bwMode="auto">
          <a:xfrm rot="5400000">
            <a:off x="6820892" y="6109330"/>
            <a:ext cx="360000" cy="0"/>
          </a:xfrm>
          <a:prstGeom prst="line">
            <a:avLst/>
          </a:prstGeom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직선 화살표 연결선 39"/>
          <p:cNvCxnSpPr/>
          <p:nvPr/>
        </p:nvCxnSpPr>
        <p:spPr bwMode="auto">
          <a:xfrm>
            <a:off x="1966779" y="6115975"/>
            <a:ext cx="5040000" cy="1588"/>
          </a:xfrm>
          <a:prstGeom prst="straightConnector1">
            <a:avLst/>
          </a:prstGeom>
          <a:ln w="3175" cmpd="sng">
            <a:solidFill>
              <a:schemeClr val="tx1">
                <a:lumMod val="65000"/>
                <a:lumOff val="35000"/>
              </a:schemeClr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TextBox 80"/>
          <p:cNvSpPr txBox="1">
            <a:spLocks noChangeArrowheads="1"/>
          </p:cNvSpPr>
          <p:nvPr/>
        </p:nvSpPr>
        <p:spPr bwMode="auto">
          <a:xfrm>
            <a:off x="4286248" y="6127126"/>
            <a:ext cx="447558" cy="2308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ko-KR" sz="900" b="1" dirty="0" smtClean="0">
                <a:latin typeface="돋움" pitchFamily="50" charset="-127"/>
                <a:ea typeface="돋움" pitchFamily="50" charset="-127"/>
              </a:rPr>
              <a:t>6000</a:t>
            </a:r>
            <a:endParaRPr lang="ko-KR" altLang="en-US" sz="900" b="1" dirty="0">
              <a:latin typeface="돋움" pitchFamily="50" charset="-127"/>
              <a:ea typeface="돋움" pitchFamily="50" charset="-127"/>
            </a:endParaRPr>
          </a:p>
        </p:txBody>
      </p:sp>
      <p:grpSp>
        <p:nvGrpSpPr>
          <p:cNvPr id="27" name="그룹 26"/>
          <p:cNvGrpSpPr/>
          <p:nvPr/>
        </p:nvGrpSpPr>
        <p:grpSpPr>
          <a:xfrm>
            <a:off x="642910" y="3000372"/>
            <a:ext cx="7635934" cy="785818"/>
            <a:chOff x="507966" y="1214422"/>
            <a:chExt cx="8139219" cy="785818"/>
          </a:xfrm>
        </p:grpSpPr>
        <p:sp>
          <p:nvSpPr>
            <p:cNvPr id="12" name="직사각형 11"/>
            <p:cNvSpPr/>
            <p:nvPr/>
          </p:nvSpPr>
          <p:spPr>
            <a:xfrm>
              <a:off x="507966" y="1285860"/>
              <a:ext cx="8136000" cy="642942"/>
            </a:xfrm>
            <a:prstGeom prst="rect">
              <a:avLst/>
            </a:prstGeom>
            <a:solidFill>
              <a:srgbClr val="006600"/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 w="0" h="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400" b="1" dirty="0">
                <a:solidFill>
                  <a:schemeClr val="tx1"/>
                </a:solidFill>
              </a:endParaRPr>
            </a:p>
          </p:txBody>
        </p:sp>
        <p:sp>
          <p:nvSpPr>
            <p:cNvPr id="22" name="직사각형 21"/>
            <p:cNvSpPr/>
            <p:nvPr/>
          </p:nvSpPr>
          <p:spPr>
            <a:xfrm>
              <a:off x="511185" y="1928802"/>
              <a:ext cx="8136000" cy="71438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 w="0" h="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400" b="1" dirty="0">
                <a:solidFill>
                  <a:schemeClr val="tx1"/>
                </a:solidFill>
              </a:endParaRPr>
            </a:p>
          </p:txBody>
        </p:sp>
        <p:sp>
          <p:nvSpPr>
            <p:cNvPr id="23" name="직사각형 22"/>
            <p:cNvSpPr/>
            <p:nvPr/>
          </p:nvSpPr>
          <p:spPr>
            <a:xfrm>
              <a:off x="511185" y="1214422"/>
              <a:ext cx="8136000" cy="71438"/>
            </a:xfrm>
            <a:prstGeom prst="rect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  <a:scene3d>
              <a:camera prst="orthographicFront"/>
              <a:lightRig rig="threePt" dir="t"/>
            </a:scene3d>
            <a:sp3d>
              <a:bevelT w="0" h="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400" b="1" dirty="0">
                <a:solidFill>
                  <a:schemeClr val="tx1"/>
                </a:solidFill>
              </a:endParaRPr>
            </a:p>
          </p:txBody>
        </p:sp>
      </p:grpSp>
      <p:sp>
        <p:nvSpPr>
          <p:cNvPr id="24" name="직사각형 23"/>
          <p:cNvSpPr/>
          <p:nvPr/>
        </p:nvSpPr>
        <p:spPr>
          <a:xfrm rot="5400000">
            <a:off x="4870132" y="3737809"/>
            <a:ext cx="4235238" cy="45719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5" name="직사각형 24"/>
          <p:cNvSpPr/>
          <p:nvPr/>
        </p:nvSpPr>
        <p:spPr>
          <a:xfrm>
            <a:off x="1954084" y="5848575"/>
            <a:ext cx="5058000" cy="45317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6" name="직사각형 25"/>
          <p:cNvSpPr/>
          <p:nvPr/>
        </p:nvSpPr>
        <p:spPr>
          <a:xfrm rot="5400000">
            <a:off x="-140247" y="3737809"/>
            <a:ext cx="4235238" cy="45719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8" name="직사각형 27"/>
          <p:cNvSpPr/>
          <p:nvPr/>
        </p:nvSpPr>
        <p:spPr>
          <a:xfrm>
            <a:off x="1966779" y="1643050"/>
            <a:ext cx="5040000" cy="45317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cxnSp>
        <p:nvCxnSpPr>
          <p:cNvPr id="32" name="직선 연결선 31"/>
          <p:cNvCxnSpPr/>
          <p:nvPr/>
        </p:nvCxnSpPr>
        <p:spPr bwMode="auto">
          <a:xfrm rot="10800000">
            <a:off x="7072331" y="5873573"/>
            <a:ext cx="468000" cy="0"/>
          </a:xfrm>
          <a:prstGeom prst="line">
            <a:avLst/>
          </a:prstGeom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3" name="직선 화살표 연결선 32"/>
          <p:cNvCxnSpPr/>
          <p:nvPr/>
        </p:nvCxnSpPr>
        <p:spPr bwMode="auto">
          <a:xfrm rot="16200000" flipH="1">
            <a:off x="5187906" y="3741788"/>
            <a:ext cx="4219779" cy="22302"/>
          </a:xfrm>
          <a:prstGeom prst="straightConnector1">
            <a:avLst/>
          </a:prstGeom>
          <a:ln w="3175" cmpd="sng">
            <a:solidFill>
              <a:schemeClr val="tx1">
                <a:lumMod val="65000"/>
                <a:lumOff val="35000"/>
              </a:schemeClr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7" name="TextBox 80"/>
          <p:cNvSpPr txBox="1">
            <a:spLocks noChangeArrowheads="1"/>
          </p:cNvSpPr>
          <p:nvPr/>
        </p:nvSpPr>
        <p:spPr bwMode="auto">
          <a:xfrm>
            <a:off x="7286644" y="4000504"/>
            <a:ext cx="447558" cy="2308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ko-KR" sz="900" b="1" dirty="0" smtClean="0">
                <a:solidFill>
                  <a:srgbClr val="FF0000"/>
                </a:solidFill>
                <a:latin typeface="돋움" pitchFamily="50" charset="-127"/>
                <a:ea typeface="돋움" pitchFamily="50" charset="-127"/>
              </a:rPr>
              <a:t>3450</a:t>
            </a:r>
            <a:endParaRPr lang="ko-KR" altLang="en-US" sz="900" b="1" dirty="0">
              <a:solidFill>
                <a:srgbClr val="FF0000"/>
              </a:solidFill>
              <a:latin typeface="돋움" pitchFamily="50" charset="-127"/>
              <a:ea typeface="돋움" pitchFamily="50" charset="-127"/>
            </a:endParaRPr>
          </a:p>
        </p:txBody>
      </p:sp>
      <p:cxnSp>
        <p:nvCxnSpPr>
          <p:cNvPr id="29" name="직선 연결선 28"/>
          <p:cNvCxnSpPr/>
          <p:nvPr/>
        </p:nvCxnSpPr>
        <p:spPr bwMode="auto">
          <a:xfrm rot="10800000">
            <a:off x="7072330" y="1643051"/>
            <a:ext cx="468000" cy="0"/>
          </a:xfrm>
          <a:prstGeom prst="line">
            <a:avLst/>
          </a:prstGeom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0" name="직선 화살표 연결선 29"/>
          <p:cNvCxnSpPr/>
          <p:nvPr/>
        </p:nvCxnSpPr>
        <p:spPr bwMode="auto">
          <a:xfrm rot="5400000">
            <a:off x="604894" y="3384427"/>
            <a:ext cx="792000" cy="1588"/>
          </a:xfrm>
          <a:prstGeom prst="straightConnector1">
            <a:avLst/>
          </a:prstGeom>
          <a:ln w="3175" cmpd="sng">
            <a:solidFill>
              <a:schemeClr val="tx1">
                <a:lumMod val="85000"/>
                <a:lumOff val="15000"/>
              </a:schemeClr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1" name="TextBox 80"/>
          <p:cNvSpPr txBox="1">
            <a:spLocks noChangeArrowheads="1"/>
          </p:cNvSpPr>
          <p:nvPr/>
        </p:nvSpPr>
        <p:spPr bwMode="auto">
          <a:xfrm>
            <a:off x="1000100" y="3286124"/>
            <a:ext cx="381836" cy="2308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ko-KR" sz="900" b="1" dirty="0" smtClean="0">
                <a:latin typeface="돋움" pitchFamily="50" charset="-127"/>
                <a:ea typeface="돋움" pitchFamily="50" charset="-127"/>
              </a:rPr>
              <a:t>600</a:t>
            </a:r>
            <a:endParaRPr lang="ko-KR" altLang="en-US" sz="900" b="1" dirty="0">
              <a:latin typeface="돋움" pitchFamily="50" charset="-127"/>
              <a:ea typeface="돋움" pitchFamily="50" charset="-127"/>
            </a:endParaRPr>
          </a:p>
        </p:txBody>
      </p:sp>
      <p:cxnSp>
        <p:nvCxnSpPr>
          <p:cNvPr id="34" name="직선 연결선 33"/>
          <p:cNvCxnSpPr/>
          <p:nvPr/>
        </p:nvCxnSpPr>
        <p:spPr bwMode="auto">
          <a:xfrm rot="10800000">
            <a:off x="1398406" y="5873573"/>
            <a:ext cx="468000" cy="0"/>
          </a:xfrm>
          <a:prstGeom prst="line">
            <a:avLst/>
          </a:prstGeom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5" name="직선 연결선 34"/>
          <p:cNvCxnSpPr/>
          <p:nvPr/>
        </p:nvCxnSpPr>
        <p:spPr bwMode="auto">
          <a:xfrm rot="10800000">
            <a:off x="1398405" y="1643051"/>
            <a:ext cx="468000" cy="0"/>
          </a:xfrm>
          <a:prstGeom prst="line">
            <a:avLst/>
          </a:prstGeom>
          <a:ln>
            <a:solidFill>
              <a:schemeClr val="tx1">
                <a:lumMod val="85000"/>
                <a:lumOff val="1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직선 화살표 연결선 35"/>
          <p:cNvCxnSpPr/>
          <p:nvPr/>
        </p:nvCxnSpPr>
        <p:spPr bwMode="auto">
          <a:xfrm rot="5400000">
            <a:off x="948405" y="2307364"/>
            <a:ext cx="1328628" cy="1588"/>
          </a:xfrm>
          <a:prstGeom prst="straightConnector1">
            <a:avLst/>
          </a:prstGeom>
          <a:ln w="3175" cmpd="sng">
            <a:solidFill>
              <a:schemeClr val="tx1">
                <a:lumMod val="65000"/>
                <a:lumOff val="35000"/>
              </a:schemeClr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4" name="직선 화살표 연결선 43"/>
          <p:cNvCxnSpPr/>
          <p:nvPr/>
        </p:nvCxnSpPr>
        <p:spPr bwMode="auto">
          <a:xfrm rot="5400000">
            <a:off x="569513" y="4818245"/>
            <a:ext cx="2088000" cy="1588"/>
          </a:xfrm>
          <a:prstGeom prst="straightConnector1">
            <a:avLst/>
          </a:prstGeom>
          <a:ln w="3175" cmpd="sng">
            <a:solidFill>
              <a:schemeClr val="tx1">
                <a:lumMod val="65000"/>
                <a:lumOff val="35000"/>
              </a:schemeClr>
            </a:solidFill>
            <a:headEnd type="triangle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6" name="TextBox 80"/>
          <p:cNvSpPr txBox="1">
            <a:spLocks noChangeArrowheads="1"/>
          </p:cNvSpPr>
          <p:nvPr/>
        </p:nvSpPr>
        <p:spPr bwMode="auto">
          <a:xfrm>
            <a:off x="1165278" y="4769804"/>
            <a:ext cx="447558" cy="2308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ko-KR" sz="900" b="1" dirty="0" smtClean="0">
                <a:solidFill>
                  <a:srgbClr val="FF0000"/>
                </a:solidFill>
                <a:latin typeface="돋움" pitchFamily="50" charset="-127"/>
                <a:ea typeface="돋움" pitchFamily="50" charset="-127"/>
              </a:rPr>
              <a:t>1650</a:t>
            </a:r>
            <a:endParaRPr lang="ko-KR" altLang="en-US" sz="900" b="1" dirty="0">
              <a:solidFill>
                <a:srgbClr val="FF0000"/>
              </a:solidFill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47" name="TextBox 80"/>
          <p:cNvSpPr txBox="1">
            <a:spLocks noChangeArrowheads="1"/>
          </p:cNvSpPr>
          <p:nvPr/>
        </p:nvSpPr>
        <p:spPr bwMode="auto">
          <a:xfrm>
            <a:off x="1165278" y="2143116"/>
            <a:ext cx="447558" cy="2308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en-US" altLang="ko-KR" sz="900" b="1" dirty="0" smtClean="0">
                <a:solidFill>
                  <a:srgbClr val="FF0000"/>
                </a:solidFill>
                <a:latin typeface="돋움" pitchFamily="50" charset="-127"/>
                <a:ea typeface="돋움" pitchFamily="50" charset="-127"/>
              </a:rPr>
              <a:t>1200</a:t>
            </a:r>
            <a:endParaRPr lang="ko-KR" altLang="en-US" sz="900" b="1" dirty="0">
              <a:solidFill>
                <a:srgbClr val="FF0000"/>
              </a:solidFill>
              <a:latin typeface="돋움" pitchFamily="50" charset="-127"/>
              <a:ea typeface="돋움" pitchFamily="50" charset="-127"/>
            </a:endParaRPr>
          </a:p>
        </p:txBody>
      </p:sp>
      <p:sp>
        <p:nvSpPr>
          <p:cNvPr id="42" name="TextBox 41"/>
          <p:cNvSpPr txBox="1"/>
          <p:nvPr/>
        </p:nvSpPr>
        <p:spPr>
          <a:xfrm>
            <a:off x="-484" y="357166"/>
            <a:ext cx="217700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▶ </a:t>
            </a:r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3F . SHEET </a:t>
            </a:r>
            <a:r>
              <a:rPr lang="ko-KR" altLang="en-US" sz="1400" b="1" dirty="0" smtClean="0">
                <a:latin typeface="맑은 고딕" pitchFamily="50" charset="-127"/>
                <a:ea typeface="맑은 고딕" pitchFamily="50" charset="-127"/>
              </a:rPr>
              <a:t>안착 공정</a:t>
            </a:r>
            <a:endParaRPr lang="en-US" altLang="ko-KR" sz="1400" b="1" dirty="0" smtClean="0">
              <a:latin typeface="맑은 고딕" pitchFamily="50" charset="-127"/>
              <a:ea typeface="맑은 고딕" pitchFamily="50" charset="-127"/>
            </a:endParaRPr>
          </a:p>
          <a:p>
            <a:r>
              <a:rPr lang="en-US" altLang="ko-KR" sz="1400" b="1" dirty="0" smtClean="0">
                <a:latin typeface="맑은 고딕" pitchFamily="50" charset="-127"/>
                <a:ea typeface="맑은 고딕" pitchFamily="50" charset="-127"/>
              </a:rPr>
              <a:t>   [ 1~3 Conveyer ]</a:t>
            </a:r>
          </a:p>
        </p:txBody>
      </p:sp>
      <p:sp>
        <p:nvSpPr>
          <p:cNvPr id="49" name="TextBox 48"/>
          <p:cNvSpPr txBox="1"/>
          <p:nvPr/>
        </p:nvSpPr>
        <p:spPr>
          <a:xfrm>
            <a:off x="3571868" y="928670"/>
            <a:ext cx="1723549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100" b="1" dirty="0" smtClean="0">
                <a:latin typeface="맑은 고딕" pitchFamily="50" charset="-127"/>
                <a:ea typeface="맑은 고딕" pitchFamily="50" charset="-127"/>
              </a:rPr>
              <a:t>* Conveyer </a:t>
            </a:r>
            <a:r>
              <a:rPr lang="ko-KR" altLang="en-US" sz="1100" b="1" dirty="0" smtClean="0">
                <a:latin typeface="맑은 고딕" pitchFamily="50" charset="-127"/>
                <a:ea typeface="맑은 고딕" pitchFamily="50" charset="-127"/>
              </a:rPr>
              <a:t>높이 </a:t>
            </a:r>
            <a:r>
              <a:rPr lang="en-US" altLang="ko-KR" sz="1100" b="1" dirty="0" smtClean="0">
                <a:latin typeface="맑은 고딕" pitchFamily="50" charset="-127"/>
                <a:ea typeface="맑은 고딕" pitchFamily="50" charset="-127"/>
              </a:rPr>
              <a:t>: 920</a:t>
            </a:r>
          </a:p>
          <a:p>
            <a:r>
              <a:rPr lang="en-US" altLang="ko-KR" sz="1100" b="1" dirty="0" smtClean="0">
                <a:latin typeface="맑은 고딕" pitchFamily="50" charset="-127"/>
                <a:ea typeface="맑은 고딕" pitchFamily="50" charset="-127"/>
              </a:rPr>
              <a:t>* </a:t>
            </a:r>
            <a:r>
              <a:rPr lang="ko-KR" altLang="en-US" sz="1100" b="1" dirty="0" smtClean="0">
                <a:latin typeface="맑은 고딕" pitchFamily="50" charset="-127"/>
                <a:ea typeface="맑은 고딕" pitchFamily="50" charset="-127"/>
              </a:rPr>
              <a:t>천장 높이        </a:t>
            </a:r>
            <a:r>
              <a:rPr lang="en-US" altLang="ko-KR" sz="1100" b="1" dirty="0" smtClean="0">
                <a:latin typeface="맑은 고딕" pitchFamily="50" charset="-127"/>
                <a:ea typeface="맑은 고딕" pitchFamily="50" charset="-127"/>
              </a:rPr>
              <a:t>: 2480</a:t>
            </a:r>
            <a:endParaRPr lang="ko-KR" altLang="en-US" sz="1100" b="1" dirty="0" smtClean="0">
              <a:latin typeface="맑은 고딕" pitchFamily="50" charset="-127"/>
              <a:ea typeface="맑은 고딕" pitchFamily="50" charset="-127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기본 디자인">
  <a:themeElements>
    <a:clrScheme name="기본 디자인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기본 디자인">
      <a:majorFont>
        <a:latin typeface="굴림"/>
        <a:ea typeface="굴림"/>
        <a:cs typeface=""/>
      </a:majorFont>
      <a:minorFont>
        <a:latin typeface="굴림"/>
        <a:ea typeface="굴림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>
        <a:noFill/>
      </a:spPr>
      <a:bodyPr wrap="none" rtlCol="0">
        <a:spAutoFit/>
      </a:bodyPr>
      <a:lstStyle>
        <a:defPPr>
          <a:defRPr sz="1200" b="1" dirty="0" smtClean="0">
            <a:latin typeface="맑은 고딕" pitchFamily="50" charset="-127"/>
            <a:ea typeface="맑은 고딕" pitchFamily="50" charset="-127"/>
          </a:defRPr>
        </a:defPPr>
      </a:lstStyle>
    </a:txDef>
  </a:objectDefaults>
  <a:extraClrSchemeLst>
    <a:extraClrScheme>
      <a:clrScheme name="기본 디자인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기본 디자인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기본 디자인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719</TotalTime>
  <Words>118</Words>
  <Application>Microsoft Office PowerPoint</Application>
  <PresentationFormat>화면 슬라이드 쇼(4:3)</PresentationFormat>
  <Paragraphs>41</Paragraphs>
  <Slides>5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5</vt:i4>
      </vt:variant>
    </vt:vector>
  </HeadingPairs>
  <TitlesOfParts>
    <vt:vector size="6" baseType="lpstr">
      <vt:lpstr>기본 디자인</vt:lpstr>
      <vt:lpstr>슬라이드 1</vt:lpstr>
      <vt:lpstr>슬라이드 2</vt:lpstr>
      <vt:lpstr>슬라이드 3</vt:lpstr>
      <vt:lpstr>슬라이드 4</vt:lpstr>
      <vt:lpstr>슬라이드 5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김은상</dc:creator>
  <cp:lastModifiedBy>KIMMINHONG</cp:lastModifiedBy>
  <cp:revision>58</cp:revision>
  <dcterms:created xsi:type="dcterms:W3CDTF">2008-10-13T07:15:08Z</dcterms:created>
  <dcterms:modified xsi:type="dcterms:W3CDTF">2010-05-28T06:39:02Z</dcterms:modified>
</cp:coreProperties>
</file>